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76" r:id="rId1"/>
  </p:sldMasterIdLst>
  <p:notesMasterIdLst>
    <p:notesMasterId r:id="rId33"/>
  </p:notesMasterIdLst>
  <p:sldIdLst>
    <p:sldId id="490" r:id="rId2"/>
    <p:sldId id="268" r:id="rId3"/>
    <p:sldId id="269" r:id="rId4"/>
    <p:sldId id="2147479743" r:id="rId5"/>
    <p:sldId id="287" r:id="rId6"/>
    <p:sldId id="272" r:id="rId7"/>
    <p:sldId id="503" r:id="rId8"/>
    <p:sldId id="270" r:id="rId9"/>
    <p:sldId id="265" r:id="rId10"/>
    <p:sldId id="493" r:id="rId11"/>
    <p:sldId id="271" r:id="rId12"/>
    <p:sldId id="502" r:id="rId13"/>
    <p:sldId id="2147483642" r:id="rId14"/>
    <p:sldId id="2147483643" r:id="rId15"/>
    <p:sldId id="2147483645" r:id="rId16"/>
    <p:sldId id="2147483647" r:id="rId17"/>
    <p:sldId id="258" r:id="rId18"/>
    <p:sldId id="260" r:id="rId19"/>
    <p:sldId id="2147483646" r:id="rId20"/>
    <p:sldId id="257" r:id="rId21"/>
    <p:sldId id="256" r:id="rId22"/>
    <p:sldId id="261" r:id="rId23"/>
    <p:sldId id="259" r:id="rId24"/>
    <p:sldId id="262" r:id="rId25"/>
    <p:sldId id="276" r:id="rId26"/>
    <p:sldId id="263" r:id="rId27"/>
    <p:sldId id="2147479740" r:id="rId28"/>
    <p:sldId id="264" r:id="rId29"/>
    <p:sldId id="2147479736" r:id="rId30"/>
    <p:sldId id="2147483640" r:id="rId31"/>
    <p:sldId id="266" r:id="rId32"/>
  </p:sldIdLst>
  <p:sldSz cx="24387175" cy="13716000"/>
  <p:notesSz cx="13716000" cy="24387175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VS 2026 Keynote" id="{83E24373-252B-45A4-9B41-105F7CCF249D}">
          <p14:sldIdLst>
            <p14:sldId id="490"/>
            <p14:sldId id="268"/>
            <p14:sldId id="269"/>
            <p14:sldId id="2147479743"/>
            <p14:sldId id="287"/>
            <p14:sldId id="272"/>
            <p14:sldId id="503"/>
            <p14:sldId id="270"/>
            <p14:sldId id="265"/>
            <p14:sldId id="493"/>
            <p14:sldId id="271"/>
            <p14:sldId id="502"/>
            <p14:sldId id="2147483642"/>
            <p14:sldId id="2147483643"/>
            <p14:sldId id="2147483645"/>
            <p14:sldId id="2147483647"/>
            <p14:sldId id="258"/>
            <p14:sldId id="260"/>
            <p14:sldId id="2147483646"/>
            <p14:sldId id="257"/>
            <p14:sldId id="256"/>
            <p14:sldId id="261"/>
            <p14:sldId id="259"/>
            <p14:sldId id="262"/>
            <p14:sldId id="276"/>
            <p14:sldId id="263"/>
            <p14:sldId id="2147479740"/>
            <p14:sldId id="264"/>
            <p14:sldId id="2147479736"/>
            <p14:sldId id="2147483640"/>
          </p14:sldIdLst>
        </p14:section>
        <p14:section name="Closing" id="{079AF082-064A-44A6-A5C9-D77EB53F8DF9}">
          <p14:sldIdLst>
            <p14:sldId id="26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4320" userDrawn="1">
          <p15:clr>
            <a:srgbClr val="A4A3A4"/>
          </p15:clr>
        </p15:guide>
        <p15:guide id="2" pos="7681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E2E2E"/>
    <a:srgbClr val="1F1E32"/>
    <a:srgbClr val="FF89E7"/>
    <a:srgbClr val="32353A"/>
    <a:srgbClr val="C1BCF3"/>
    <a:srgbClr val="363547"/>
    <a:srgbClr val="7931EB"/>
    <a:srgbClr val="752FE9"/>
    <a:srgbClr val="2F2C46"/>
    <a:srgbClr val="AAB3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BFAFA1C-DD26-4579-A769-8856B2492AF7}" v="1" dt="2025-11-21T21:07:46.315"/>
    <p1510:client id="{53A383D3-62E7-434D-B4D2-45907E65950B}" v="14" dt="2025-11-20T23:26:24.626"/>
    <p1510:client id="{B546D198-63FA-49AB-962E-A85FC77AAC7D}" v="89" dt="2025-11-20T23:11:44.36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47" d="100"/>
          <a:sy n="47" d="100"/>
        </p:scale>
        <p:origin x="1194" y="270"/>
      </p:cViewPr>
      <p:guideLst>
        <p:guide orient="horz" pos="4320"/>
        <p:guide pos="768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8/10/relationships/authors" Target="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https://microsoft-my.sharepoint.com/personal/madsk_microsoft_com/Documents/Feedback%20fixed%20in%20last%2012%20month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'Feedback fixed in last 12 month'!$G$3</c:f>
              <c:strCache>
                <c:ptCount val="1"/>
                <c:pt idx="0">
                  <c:v>Tickets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4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trendline>
            <c:spPr>
              <a:ln w="57150" cap="rnd">
                <a:solidFill>
                  <a:schemeClr val="accent2"/>
                </a:solidFill>
                <a:prstDash val="solid"/>
              </a:ln>
              <a:effectLst/>
            </c:spPr>
            <c:trendlineType val="linear"/>
            <c:dispRSqr val="0"/>
            <c:dispEq val="0"/>
          </c:trendline>
          <c:cat>
            <c:strRef>
              <c:f>'Feedback fixed in last 12 month'!$F$4:$F$15</c:f>
              <c:strCache>
                <c:ptCount val="12"/>
                <c:pt idx="0">
                  <c:v>Nov</c:v>
                </c:pt>
                <c:pt idx="1">
                  <c:v>Dec</c:v>
                </c:pt>
                <c:pt idx="2">
                  <c:v>Jan</c:v>
                </c:pt>
                <c:pt idx="3">
                  <c:v>Feb</c:v>
                </c:pt>
                <c:pt idx="4">
                  <c:v>Mar</c:v>
                </c:pt>
                <c:pt idx="5">
                  <c:v>Apr</c:v>
                </c:pt>
                <c:pt idx="6">
                  <c:v>May</c:v>
                </c:pt>
                <c:pt idx="7">
                  <c:v>Jun</c:v>
                </c:pt>
                <c:pt idx="8">
                  <c:v>Jul</c:v>
                </c:pt>
                <c:pt idx="9">
                  <c:v>Aug</c:v>
                </c:pt>
                <c:pt idx="10">
                  <c:v>Sep</c:v>
                </c:pt>
                <c:pt idx="11">
                  <c:v>Oct</c:v>
                </c:pt>
              </c:strCache>
            </c:strRef>
          </c:cat>
          <c:val>
            <c:numRef>
              <c:f>'Feedback fixed in last 12 month'!$G$4:$G$15</c:f>
              <c:numCache>
                <c:formatCode>General</c:formatCode>
                <c:ptCount val="12"/>
                <c:pt idx="0">
                  <c:v>333</c:v>
                </c:pt>
                <c:pt idx="1">
                  <c:v>361</c:v>
                </c:pt>
                <c:pt idx="2">
                  <c:v>296</c:v>
                </c:pt>
                <c:pt idx="3">
                  <c:v>342</c:v>
                </c:pt>
                <c:pt idx="4">
                  <c:v>391</c:v>
                </c:pt>
                <c:pt idx="5">
                  <c:v>383</c:v>
                </c:pt>
                <c:pt idx="6">
                  <c:v>539</c:v>
                </c:pt>
                <c:pt idx="7">
                  <c:v>497</c:v>
                </c:pt>
                <c:pt idx="8">
                  <c:v>470</c:v>
                </c:pt>
                <c:pt idx="9">
                  <c:v>487</c:v>
                </c:pt>
                <c:pt idx="10">
                  <c:v>489</c:v>
                </c:pt>
                <c:pt idx="11">
                  <c:v>510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2C2-422E-BCEF-1D6C2288B36E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59"/>
        <c:overlap val="-27"/>
        <c:axId val="1279333792"/>
        <c:axId val="1279346272"/>
      </c:barChart>
      <c:catAx>
        <c:axId val="127933379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79346272"/>
        <c:crosses val="autoZero"/>
        <c:auto val="1"/>
        <c:lblAlgn val="ctr"/>
        <c:lblOffset val="100"/>
        <c:noMultiLvlLbl val="0"/>
      </c:catAx>
      <c:valAx>
        <c:axId val="1279346272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127933379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0" i="0" u="none" strike="noStrike" kern="1200" cap="none" spc="20" baseline="0">
                <a:solidFill>
                  <a:schemeClr val="bg1"/>
                </a:solidFill>
                <a:latin typeface="Aptos" panose="020B0004020202020204" pitchFamily="34" charset="0"/>
                <a:ea typeface="+mn-ea"/>
                <a:cs typeface="+mn-cs"/>
              </a:defRPr>
            </a:pPr>
            <a:r>
              <a:rPr lang="en-US" sz="2400" b="0"/>
              <a:t>Seconds</a:t>
            </a:r>
          </a:p>
        </c:rich>
      </c:tx>
      <c:layout>
        <c:manualLayout>
          <c:xMode val="edge"/>
          <c:yMode val="edge"/>
          <c:x val="0.43943009710601844"/>
          <c:y val="0.907216526884712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cap="none" spc="20" baseline="0">
              <a:solidFill>
                <a:schemeClr val="bg1"/>
              </a:solidFill>
              <a:latin typeface="Aptos" panose="020B0004020202020204" pitchFamily="34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Seconds</c:v>
                </c:pt>
              </c:strCache>
            </c:strRef>
          </c:tx>
          <c:spPr>
            <a:solidFill>
              <a:schemeClr val="accent1">
                <a:lumMod val="40000"/>
                <a:lumOff val="60000"/>
              </a:schemeClr>
            </a:solidFill>
            <a:ln w="9525" cap="flat" cmpd="sng" algn="ctr">
              <a:noFill/>
              <a:round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1">
                  <a:lumMod val="75000"/>
                </a:schemeClr>
              </a:solidFill>
              <a:ln w="9525" cap="flat" cmpd="sng" algn="ctr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D866-4E01-A66F-243C40AB13D9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6">
                  <a:lumMod val="90000"/>
                </a:schemeClr>
              </a:solidFill>
              <a:ln w="9525" cap="flat" cmpd="sng" algn="ctr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3-D866-4E01-A66F-243C40AB13D9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400" b="1" i="0" u="none" strike="noStrike" kern="1200" baseline="0">
                    <a:solidFill>
                      <a:schemeClr val="bg1"/>
                    </a:solidFill>
                    <a:latin typeface="Aptos" panose="020B0004020202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VS2022</c:v>
                </c:pt>
                <c:pt idx="1">
                  <c:v>VS2026</c:v>
                </c:pt>
              </c:strCache>
            </c:strRef>
          </c:cat>
          <c:val>
            <c:numRef>
              <c:f>Sheet1!$B$2:$B$3</c:f>
              <c:numCache>
                <c:formatCode>#,##0.0</c:formatCode>
                <c:ptCount val="2"/>
                <c:pt idx="0">
                  <c:v>14.7</c:v>
                </c:pt>
                <c:pt idx="1">
                  <c:v>8.3000000000000007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866-4E01-A66F-243C40AB13D9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-24"/>
        <c:axId val="719669423"/>
        <c:axId val="719671135"/>
        <c:extLst/>
      </c:barChart>
      <c:catAx>
        <c:axId val="719669423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719671135"/>
        <c:crosses val="autoZero"/>
        <c:auto val="1"/>
        <c:lblAlgn val="ctr"/>
        <c:lblOffset val="100"/>
        <c:noMultiLvlLbl val="0"/>
      </c:catAx>
      <c:valAx>
        <c:axId val="719671135"/>
        <c:scaling>
          <c:orientation val="minMax"/>
          <c:min val="0"/>
        </c:scaling>
        <c:delete val="1"/>
        <c:axPos val="l"/>
        <c:numFmt formatCode="#,##0.0" sourceLinked="1"/>
        <c:majorTickMark val="out"/>
        <c:minorTickMark val="none"/>
        <c:tickLblPos val="nextTo"/>
        <c:crossAx val="71966942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sz="2400" b="1" i="0">
          <a:solidFill>
            <a:schemeClr val="bg1"/>
          </a:solidFill>
          <a:latin typeface="Aptos" panose="020B0004020202020204" pitchFamily="34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6">
  <cs:axisTitle>
    <cs:lnRef idx="0"/>
    <cs:fillRef idx="0"/>
    <cs:effectRef idx="0"/>
    <cs:fontRef idx="minor">
      <a:schemeClr val="tx1">
        <a:lumMod val="50000"/>
        <a:lumOff val="50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3D>
  <cs:dataPointLine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158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4"/>
  <cs:dataPointWirefram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1862" kern="1200" cap="none" spc="20" baseline="0"/>
  </cs:title>
  <cs:trendlin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876494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8788" y="3048000"/>
            <a:ext cx="14633576" cy="82311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6388"/>
            <a:ext cx="10972800" cy="96027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8843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8BD167-F0F1-F897-FC7C-A21854E00B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E50E939-BD98-0D46-6032-6B9EF0F836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-458788" y="3048000"/>
            <a:ext cx="14633576" cy="82311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ACD65A9-4DCD-F73D-28B6-F294E19AA9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1736388"/>
            <a:ext cx="10972800" cy="96027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6342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8788" y="3048000"/>
            <a:ext cx="14633576" cy="82311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6388"/>
            <a:ext cx="10972800" cy="96027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0417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8788" y="3048000"/>
            <a:ext cx="14633576" cy="82311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6388"/>
            <a:ext cx="10972800" cy="96027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666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8788" y="3048000"/>
            <a:ext cx="14633576" cy="82311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6388"/>
            <a:ext cx="10972800" cy="96027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0847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8788" y="3048000"/>
            <a:ext cx="14633576" cy="82311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6388"/>
            <a:ext cx="10972800" cy="96027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6707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8788" y="3048000"/>
            <a:ext cx="14633576" cy="82311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6388"/>
            <a:ext cx="10972800" cy="96027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3947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8788" y="3048000"/>
            <a:ext cx="14633576" cy="82311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6388"/>
            <a:ext cx="10972800" cy="96027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7598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8788" y="3048000"/>
            <a:ext cx="14633576" cy="82311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6388"/>
            <a:ext cx="10972800" cy="96027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1742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8788" y="3048000"/>
            <a:ext cx="14633576" cy="82311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6388"/>
            <a:ext cx="10972800" cy="96027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7879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8788" y="3048000"/>
            <a:ext cx="14633576" cy="82311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6388"/>
            <a:ext cx="10972800" cy="96027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7005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B9ED6A-5890-5528-033B-0AAC7350D9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BF705DC-00E9-3C27-52E4-7D8F4863C9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-458788" y="3048000"/>
            <a:ext cx="14633576" cy="82311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F72E5DB-DE57-5179-BC42-728FD73186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1736388"/>
            <a:ext cx="10972800" cy="96027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04011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8788" y="3048000"/>
            <a:ext cx="14633576" cy="82311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6388"/>
            <a:ext cx="10972800" cy="96027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17105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8788" y="3048000"/>
            <a:ext cx="14633576" cy="82311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6388"/>
            <a:ext cx="10972800" cy="96027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01344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8788" y="3048000"/>
            <a:ext cx="14633576" cy="82311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6388"/>
            <a:ext cx="10972800" cy="96027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57890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8788" y="3048000"/>
            <a:ext cx="14633576" cy="82311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6388"/>
            <a:ext cx="10972800" cy="96027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10675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8788" y="3048000"/>
            <a:ext cx="14633576" cy="82311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6388"/>
            <a:ext cx="10972800" cy="96027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49329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8788" y="3048000"/>
            <a:ext cx="14633576" cy="82311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6388"/>
            <a:ext cx="10972800" cy="96027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05194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8788" y="3048000"/>
            <a:ext cx="14633576" cy="82311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6388"/>
            <a:ext cx="10972800" cy="96027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01588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8788" y="3048000"/>
            <a:ext cx="14633576" cy="82311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6388"/>
            <a:ext cx="10972800" cy="96027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20131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8788" y="3048000"/>
            <a:ext cx="14633576" cy="82311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6388"/>
            <a:ext cx="10972800" cy="96027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2732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8788" y="3048000"/>
            <a:ext cx="14633576" cy="82311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6388"/>
            <a:ext cx="10972800" cy="96027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152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8788" y="3048000"/>
            <a:ext cx="14633576" cy="82311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6388"/>
            <a:ext cx="10972800" cy="96027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9548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8788" y="3048000"/>
            <a:ext cx="14633576" cy="82311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6388"/>
            <a:ext cx="10972800" cy="96027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8457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95028A-616E-705A-F7AC-F4BF145DF3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980A200-C1B3-24D0-4456-25DE626FA7C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-458788" y="3048000"/>
            <a:ext cx="14633576" cy="82311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5F1729E-6737-C59D-41B0-A409BBC7E1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1736388"/>
            <a:ext cx="10972800" cy="96027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0653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8788" y="3048000"/>
            <a:ext cx="14633576" cy="82311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6388"/>
            <a:ext cx="10972800" cy="96027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7633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817A04-90EB-B6FA-6E2D-88F6F13738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0802C5B-B6DB-2BE0-02D5-AF1BF75DA5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-458788" y="3048000"/>
            <a:ext cx="14633576" cy="82311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11CDE40-AC80-1F0F-9F44-EF5B1047F4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1736388"/>
            <a:ext cx="10972800" cy="96027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2225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8788" y="3048000"/>
            <a:ext cx="14633576" cy="82311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6388"/>
            <a:ext cx="10972800" cy="96027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3838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10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340989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blocks tex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30B189BF-1CC6-7389-95BF-5F38F0F0828B}"/>
              </a:ext>
            </a:extLst>
          </p:cNvPr>
          <p:cNvSpPr/>
          <p:nvPr userDrawn="1"/>
        </p:nvSpPr>
        <p:spPr>
          <a:xfrm>
            <a:off x="1140566" y="5892801"/>
            <a:ext cx="7191802" cy="5232399"/>
          </a:xfrm>
          <a:prstGeom prst="roundRect">
            <a:avLst>
              <a:gd name="adj" fmla="val 5374"/>
            </a:avLst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b="0" i="0">
              <a:solidFill>
                <a:schemeClr val="bg1"/>
              </a:solidFill>
              <a:latin typeface="Poppins" pitchFamily="2" charset="77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247DDB54-DB54-E3D1-6112-A27B01550823}"/>
              </a:ext>
            </a:extLst>
          </p:cNvPr>
          <p:cNvSpPr/>
          <p:nvPr userDrawn="1"/>
        </p:nvSpPr>
        <p:spPr>
          <a:xfrm>
            <a:off x="8598641" y="5892801"/>
            <a:ext cx="7191802" cy="5232399"/>
          </a:xfrm>
          <a:prstGeom prst="roundRect">
            <a:avLst>
              <a:gd name="adj" fmla="val 5374"/>
            </a:avLst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b="0" i="0">
              <a:solidFill>
                <a:schemeClr val="bg1"/>
              </a:solidFill>
              <a:latin typeface="Poppins" pitchFamily="2" charset="77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C5E7C83-8106-E9C1-0192-732198046405}"/>
              </a:ext>
            </a:extLst>
          </p:cNvPr>
          <p:cNvSpPr/>
          <p:nvPr userDrawn="1"/>
        </p:nvSpPr>
        <p:spPr>
          <a:xfrm>
            <a:off x="16056716" y="5892801"/>
            <a:ext cx="7191802" cy="5232399"/>
          </a:xfrm>
          <a:prstGeom prst="roundRect">
            <a:avLst>
              <a:gd name="adj" fmla="val 5374"/>
            </a:avLst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b="0" i="0">
              <a:solidFill>
                <a:schemeClr val="bg1"/>
              </a:solidFill>
              <a:latin typeface="Poppins" pitchFamily="2" charset="77"/>
            </a:endParaRPr>
          </a:p>
        </p:txBody>
      </p:sp>
      <p:sp>
        <p:nvSpPr>
          <p:cNvPr id="7" name="Shape 2">
            <a:extLst>
              <a:ext uri="{FF2B5EF4-FFF2-40B4-BE49-F238E27FC236}">
                <a16:creationId xmlns:a16="http://schemas.microsoft.com/office/drawing/2014/main" id="{12C595F4-B3F7-5E06-51AC-548372D7CFAF}"/>
              </a:ext>
            </a:extLst>
          </p:cNvPr>
          <p:cNvSpPr/>
          <p:nvPr userDrawn="1"/>
        </p:nvSpPr>
        <p:spPr>
          <a:xfrm>
            <a:off x="1600400" y="6350000"/>
            <a:ext cx="6287286" cy="1574800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US" b="0" i="0">
              <a:latin typeface="Poppins" pitchFamily="2" charset="77"/>
              <a:cs typeface="Poppins" pitchFamily="2" charset="77"/>
            </a:endParaRPr>
          </a:p>
        </p:txBody>
      </p:sp>
      <p:sp>
        <p:nvSpPr>
          <p:cNvPr id="17" name="Shape 12">
            <a:extLst>
              <a:ext uri="{FF2B5EF4-FFF2-40B4-BE49-F238E27FC236}">
                <a16:creationId xmlns:a16="http://schemas.microsoft.com/office/drawing/2014/main" id="{F38E5D1D-B87D-B835-D533-FC7CB7F5B336}"/>
              </a:ext>
            </a:extLst>
          </p:cNvPr>
          <p:cNvSpPr/>
          <p:nvPr userDrawn="1"/>
        </p:nvSpPr>
        <p:spPr>
          <a:xfrm>
            <a:off x="16512064" y="6350000"/>
            <a:ext cx="6287286" cy="2438400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US" b="0" i="0">
              <a:latin typeface="Poppins" pitchFamily="2" charset="77"/>
              <a:cs typeface="Poppins" pitchFamily="2" charset="77"/>
            </a:endParaRPr>
          </a:p>
        </p:txBody>
      </p:sp>
      <p:sp>
        <p:nvSpPr>
          <p:cNvPr id="22" name="Text Placeholder 19">
            <a:extLst>
              <a:ext uri="{FF2B5EF4-FFF2-40B4-BE49-F238E27FC236}">
                <a16:creationId xmlns:a16="http://schemas.microsoft.com/office/drawing/2014/main" id="{B55218D8-9438-05C0-B609-5BF7A9AEA1E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962126" y="6308811"/>
            <a:ext cx="6140138" cy="939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0" i="0" kern="0" spc="-120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rtl="0"/>
            <a:r>
              <a:rPr lang="en-US" sz="6000" b="0" i="0" u="none" strike="noStrike" kern="1200" baseline="0">
                <a:solidFill>
                  <a:srgbClr val="FEFFFE"/>
                </a:solidFill>
                <a:latin typeface="Segoe UI Variable Text Semibold" pitchFamily="2" charset="0"/>
              </a:rPr>
              <a:t>Item 1</a:t>
            </a:r>
            <a:endParaRPr lang="en-US" sz="6000" b="0" i="0" u="none" strike="noStrike" kern="1200" baseline="0">
              <a:solidFill>
                <a:srgbClr val="FEFFFE"/>
              </a:solidFill>
              <a:latin typeface="Calibri" panose="020F0502020204030204" pitchFamily="34" charset="0"/>
            </a:endParaRPr>
          </a:p>
        </p:txBody>
      </p:sp>
      <p:sp>
        <p:nvSpPr>
          <p:cNvPr id="23" name="Text Placeholder 19">
            <a:extLst>
              <a:ext uri="{FF2B5EF4-FFF2-40B4-BE49-F238E27FC236}">
                <a16:creationId xmlns:a16="http://schemas.microsoft.com/office/drawing/2014/main" id="{83B7E634-3F0C-B54C-EFCF-0FED89ACDB3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962126" y="7322915"/>
            <a:ext cx="6140138" cy="93980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6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4800" b="0" i="0" kern="0" spc="-120" dirty="0" smtClean="0">
                <a:solidFill>
                  <a:schemeClr val="tx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rtl="0"/>
            <a:r>
              <a:rPr lang="en-US" sz="4800" b="0" i="0" u="none" strike="noStrike" kern="1200" baseline="0">
                <a:solidFill>
                  <a:srgbClr val="969696"/>
                </a:solidFill>
                <a:latin typeface="Segoe UI Variable Display Semib" pitchFamily="2" charset="0"/>
              </a:rPr>
              <a:t>Subtitle</a:t>
            </a:r>
            <a:endParaRPr lang="en-US" sz="4800" b="0" i="0" u="none" strike="noStrike" kern="1200" baseline="0">
              <a:solidFill>
                <a:srgbClr val="969696"/>
              </a:solidFill>
              <a:latin typeface="Calibri" panose="020F0502020204030204" pitchFamily="34" charset="0"/>
            </a:endParaRPr>
          </a:p>
        </p:txBody>
      </p:sp>
      <p:sp>
        <p:nvSpPr>
          <p:cNvPr id="24" name="Text Placeholder 24">
            <a:extLst>
              <a:ext uri="{FF2B5EF4-FFF2-40B4-BE49-F238E27FC236}">
                <a16:creationId xmlns:a16="http://schemas.microsoft.com/office/drawing/2014/main" id="{67B74BF8-911F-42EF-3387-B7A181E443F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962126" y="10216619"/>
            <a:ext cx="4408488" cy="552981"/>
          </a:xfrm>
          <a:prstGeom prst="rect">
            <a:avLst/>
          </a:prstGeom>
        </p:spPr>
        <p:txBody>
          <a:bodyPr anchor="b"/>
          <a:lstStyle>
            <a:lvl1pPr marL="0" indent="0" algn="l" defTabSz="914400" rtl="0" eaLnBrk="1" latinLnBrk="0" hangingPunct="1">
              <a:lnSpc>
                <a:spcPts val="3200"/>
              </a:lnSpc>
              <a:buNone/>
              <a:defRPr lang="en-US" sz="2400" b="0" i="0" kern="0" spc="-48" dirty="0">
                <a:solidFill>
                  <a:srgbClr val="0F0F0F">
                    <a:alpha val="100000"/>
                  </a:srgbClr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rtl="0"/>
            <a:r>
              <a:rPr lang="en-US" sz="2400" b="0" i="0" u="none" strike="noStrike" kern="1200" baseline="0">
                <a:solidFill>
                  <a:srgbClr val="FEFFFE"/>
                </a:solidFill>
                <a:latin typeface="Segoe UI Variable Display Semib" pitchFamily="2" charset="0"/>
              </a:rPr>
              <a:t>Description</a:t>
            </a:r>
            <a:endParaRPr lang="en-US" sz="2400" b="0" i="0" u="none" strike="noStrike" kern="1200" baseline="0">
              <a:solidFill>
                <a:srgbClr val="FEFFFE"/>
              </a:solidFill>
              <a:latin typeface="Calibri" panose="020F0502020204030204" pitchFamily="34" charset="0"/>
            </a:endParaRPr>
          </a:p>
        </p:txBody>
      </p:sp>
      <p:sp>
        <p:nvSpPr>
          <p:cNvPr id="27" name="Text Placeholder 19">
            <a:extLst>
              <a:ext uri="{FF2B5EF4-FFF2-40B4-BE49-F238E27FC236}">
                <a16:creationId xmlns:a16="http://schemas.microsoft.com/office/drawing/2014/main" id="{BAFDBD80-4720-E864-12C6-202C934DAFB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6425607" y="6308811"/>
            <a:ext cx="6140138" cy="939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0" i="0" kern="0" spc="-120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rtl="0"/>
            <a:r>
              <a:rPr lang="en-US" sz="6000" b="0" i="0" u="none" strike="noStrike" kern="1200" baseline="0">
                <a:solidFill>
                  <a:srgbClr val="FEFFFE"/>
                </a:solidFill>
                <a:latin typeface="Segoe UI Variable Text Semibold" pitchFamily="2" charset="0"/>
              </a:rPr>
              <a:t>Item 1</a:t>
            </a:r>
            <a:endParaRPr lang="en-US" sz="6000" b="0" i="0" u="none" strike="noStrike" kern="1200" baseline="0">
              <a:solidFill>
                <a:srgbClr val="FEFFFE"/>
              </a:solidFill>
              <a:latin typeface="Calibri" panose="020F0502020204030204" pitchFamily="34" charset="0"/>
            </a:endParaRPr>
          </a:p>
        </p:txBody>
      </p:sp>
      <p:sp>
        <p:nvSpPr>
          <p:cNvPr id="28" name="Text Placeholder 19">
            <a:extLst>
              <a:ext uri="{FF2B5EF4-FFF2-40B4-BE49-F238E27FC236}">
                <a16:creationId xmlns:a16="http://schemas.microsoft.com/office/drawing/2014/main" id="{ED897787-FF0B-A2A3-0F90-C7E052BCCA5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6425607" y="7322915"/>
            <a:ext cx="6140138" cy="93980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6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4800" b="0" i="0" kern="0" spc="-120" dirty="0" smtClean="0">
                <a:solidFill>
                  <a:schemeClr val="tx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rtl="0"/>
            <a:r>
              <a:rPr lang="en-US" sz="4800" b="0" i="0" u="none" strike="noStrike" kern="1200" baseline="0">
                <a:solidFill>
                  <a:srgbClr val="969696"/>
                </a:solidFill>
                <a:latin typeface="Segoe UI Variable Display Semib" pitchFamily="2" charset="0"/>
              </a:rPr>
              <a:t>Subtitle</a:t>
            </a:r>
            <a:endParaRPr lang="en-US" sz="4800" b="0" i="0" u="none" strike="noStrike" kern="1200" baseline="0">
              <a:solidFill>
                <a:srgbClr val="969696"/>
              </a:solidFill>
              <a:latin typeface="Calibri" panose="020F0502020204030204" pitchFamily="34" charset="0"/>
            </a:endParaRPr>
          </a:p>
        </p:txBody>
      </p:sp>
      <p:sp>
        <p:nvSpPr>
          <p:cNvPr id="29" name="Text Placeholder 24">
            <a:extLst>
              <a:ext uri="{FF2B5EF4-FFF2-40B4-BE49-F238E27FC236}">
                <a16:creationId xmlns:a16="http://schemas.microsoft.com/office/drawing/2014/main" id="{BA6A41FE-C805-D075-4FCE-AF62CA5F8AD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6425607" y="10216619"/>
            <a:ext cx="4408488" cy="552981"/>
          </a:xfrm>
          <a:prstGeom prst="rect">
            <a:avLst/>
          </a:prstGeom>
        </p:spPr>
        <p:txBody>
          <a:bodyPr anchor="b"/>
          <a:lstStyle>
            <a:lvl1pPr marL="0" indent="0" algn="l" defTabSz="914400" rtl="0" eaLnBrk="1" latinLnBrk="0" hangingPunct="1">
              <a:lnSpc>
                <a:spcPts val="3200"/>
              </a:lnSpc>
              <a:buNone/>
              <a:defRPr lang="en-US" sz="2400" b="0" i="0" kern="0" spc="-48" dirty="0">
                <a:solidFill>
                  <a:srgbClr val="0F0F0F">
                    <a:alpha val="100000"/>
                  </a:srgbClr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rtl="0"/>
            <a:r>
              <a:rPr lang="en-US" sz="2400" b="0" i="0" u="none" strike="noStrike" kern="1200" baseline="0">
                <a:solidFill>
                  <a:srgbClr val="FEFFFE"/>
                </a:solidFill>
                <a:latin typeface="Segoe UI Variable Display Semib" pitchFamily="2" charset="0"/>
              </a:rPr>
              <a:t>Description</a:t>
            </a:r>
            <a:endParaRPr lang="en-US" sz="2400" b="0" i="0" u="none" strike="noStrike" kern="1200" baseline="0">
              <a:solidFill>
                <a:srgbClr val="FEFFFE"/>
              </a:solidFill>
              <a:latin typeface="Calibri" panose="020F0502020204030204" pitchFamily="34" charset="0"/>
            </a:endParaRPr>
          </a:p>
        </p:txBody>
      </p:sp>
      <p:sp>
        <p:nvSpPr>
          <p:cNvPr id="31" name="Text Placeholder 19">
            <a:extLst>
              <a:ext uri="{FF2B5EF4-FFF2-40B4-BE49-F238E27FC236}">
                <a16:creationId xmlns:a16="http://schemas.microsoft.com/office/drawing/2014/main" id="{AB60DAB6-79DF-2E12-7FD5-0CCA0778BA0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98645" y="7280877"/>
            <a:ext cx="6140138" cy="93980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6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4800" b="0" i="0" kern="0" spc="-120" dirty="0" smtClean="0">
                <a:solidFill>
                  <a:schemeClr val="tx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rtl="0"/>
            <a:r>
              <a:rPr lang="en-US" sz="4800" b="0" i="0" u="none" strike="noStrike" kern="1200" baseline="0">
                <a:solidFill>
                  <a:srgbClr val="969696"/>
                </a:solidFill>
                <a:latin typeface="Segoe UI Variable Display Semib" pitchFamily="2" charset="0"/>
              </a:rPr>
              <a:t>Subtitle</a:t>
            </a:r>
            <a:endParaRPr lang="en-US" sz="4800" b="0" i="0" u="none" strike="noStrike" kern="1200" baseline="0">
              <a:solidFill>
                <a:srgbClr val="969696"/>
              </a:solidFill>
              <a:latin typeface="Calibri" panose="020F0502020204030204" pitchFamily="34" charset="0"/>
            </a:endParaRPr>
          </a:p>
        </p:txBody>
      </p:sp>
      <p:sp>
        <p:nvSpPr>
          <p:cNvPr id="32" name="Text Placeholder 19">
            <a:extLst>
              <a:ext uri="{FF2B5EF4-FFF2-40B4-BE49-F238E27FC236}">
                <a16:creationId xmlns:a16="http://schemas.microsoft.com/office/drawing/2014/main" id="{FFAC78C2-3501-B585-EC26-AB4C513FC0C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40565" y="1500658"/>
            <a:ext cx="7010400" cy="939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10000" b="1" i="0" kern="0" spc="-120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  <a:p>
            <a:pPr lvl="0"/>
            <a:endParaRPr lang="en-US"/>
          </a:p>
        </p:txBody>
      </p:sp>
      <p:sp>
        <p:nvSpPr>
          <p:cNvPr id="33" name="Text Placeholder 19">
            <a:extLst>
              <a:ext uri="{FF2B5EF4-FFF2-40B4-BE49-F238E27FC236}">
                <a16:creationId xmlns:a16="http://schemas.microsoft.com/office/drawing/2014/main" id="{E7D0E3CC-8E1E-6D3F-FD71-363594381F2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40565" y="2858532"/>
            <a:ext cx="7010400" cy="939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10000" b="0" i="0" kern="0" spc="-120" dirty="0" smtClean="0">
                <a:solidFill>
                  <a:schemeClr val="bg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5" name="Text Placeholder 19">
            <a:extLst>
              <a:ext uri="{FF2B5EF4-FFF2-40B4-BE49-F238E27FC236}">
                <a16:creationId xmlns:a16="http://schemas.microsoft.com/office/drawing/2014/main" id="{0FF2144F-2DE7-9301-5221-382FC7FCDB0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490809" y="6308811"/>
            <a:ext cx="6140138" cy="939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0" i="0" kern="0" spc="-120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rtl="0"/>
            <a:r>
              <a:rPr lang="en-US" sz="6000" b="0" i="0" u="none" strike="noStrike" kern="1200" baseline="0">
                <a:solidFill>
                  <a:srgbClr val="FEFFFE"/>
                </a:solidFill>
                <a:latin typeface="Segoe UI Variable Text Semibold" pitchFamily="2" charset="0"/>
              </a:rPr>
              <a:t>Item 1</a:t>
            </a:r>
            <a:endParaRPr lang="en-US" sz="6000" b="0" i="0" u="none" strike="noStrike" kern="1200" baseline="0">
              <a:solidFill>
                <a:srgbClr val="FEFFFE"/>
              </a:solidFill>
              <a:latin typeface="Calibri" panose="020F0502020204030204" pitchFamily="34" charset="0"/>
            </a:endParaRPr>
          </a:p>
        </p:txBody>
      </p:sp>
      <p:sp>
        <p:nvSpPr>
          <p:cNvPr id="6" name="Text Placeholder 24">
            <a:extLst>
              <a:ext uri="{FF2B5EF4-FFF2-40B4-BE49-F238E27FC236}">
                <a16:creationId xmlns:a16="http://schemas.microsoft.com/office/drawing/2014/main" id="{B491D105-7489-F35F-A411-9DCCB714EDE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498070" y="10216619"/>
            <a:ext cx="4408488" cy="552981"/>
          </a:xfrm>
          <a:prstGeom prst="rect">
            <a:avLst/>
          </a:prstGeom>
        </p:spPr>
        <p:txBody>
          <a:bodyPr anchor="b"/>
          <a:lstStyle>
            <a:lvl1pPr marL="0" indent="0" algn="l" defTabSz="914400" rtl="0" eaLnBrk="1" latinLnBrk="0" hangingPunct="1">
              <a:lnSpc>
                <a:spcPts val="3200"/>
              </a:lnSpc>
              <a:buNone/>
              <a:defRPr lang="en-US" sz="2400" b="0" i="0" kern="0" spc="-48" dirty="0">
                <a:solidFill>
                  <a:srgbClr val="0F0F0F">
                    <a:alpha val="100000"/>
                  </a:srgbClr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rtl="0"/>
            <a:r>
              <a:rPr lang="en-US" sz="2400" b="0" i="0" u="none" strike="noStrike" kern="1200" baseline="0">
                <a:solidFill>
                  <a:srgbClr val="FEFFFE"/>
                </a:solidFill>
                <a:latin typeface="Segoe UI Variable Display Semib" pitchFamily="2" charset="0"/>
              </a:rPr>
              <a:t>Description</a:t>
            </a:r>
            <a:endParaRPr lang="en-US" sz="2400" b="0" i="0" u="none" strike="noStrike" kern="1200" baseline="0">
              <a:solidFill>
                <a:srgbClr val="FEFFFE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51697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point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9">
            <a:extLst>
              <a:ext uri="{FF2B5EF4-FFF2-40B4-BE49-F238E27FC236}">
                <a16:creationId xmlns:a16="http://schemas.microsoft.com/office/drawing/2014/main" id="{AF7809FD-FD9E-C675-04BF-7AE0F6D7A7E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40565" y="1066800"/>
            <a:ext cx="7010400" cy="939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1" i="0" kern="0" spc="-120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  <a:p>
            <a:pPr lvl="0"/>
            <a:endParaRPr lang="en-US"/>
          </a:p>
        </p:txBody>
      </p:sp>
      <p:sp>
        <p:nvSpPr>
          <p:cNvPr id="24" name="Text Placeholder 19">
            <a:extLst>
              <a:ext uri="{FF2B5EF4-FFF2-40B4-BE49-F238E27FC236}">
                <a16:creationId xmlns:a16="http://schemas.microsoft.com/office/drawing/2014/main" id="{D5392B90-4FCE-AF58-C25E-52C38545882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40565" y="1930400"/>
            <a:ext cx="7010400" cy="939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0" i="0" kern="0" spc="-120" dirty="0" smtClean="0">
                <a:solidFill>
                  <a:schemeClr val="bg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Subtitle</a:t>
            </a:r>
          </a:p>
          <a:p>
            <a:pPr lvl="0"/>
            <a:endParaRPr lang="en-US"/>
          </a:p>
        </p:txBody>
      </p:sp>
      <p:sp>
        <p:nvSpPr>
          <p:cNvPr id="2" name="Text Placeholder 19">
            <a:extLst>
              <a:ext uri="{FF2B5EF4-FFF2-40B4-BE49-F238E27FC236}">
                <a16:creationId xmlns:a16="http://schemas.microsoft.com/office/drawing/2014/main" id="{14C52D32-F83E-D81C-B202-C9AD725363B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39913" y="7943354"/>
            <a:ext cx="3491894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" name="Text Placeholder 19">
            <a:extLst>
              <a:ext uri="{FF2B5EF4-FFF2-40B4-BE49-F238E27FC236}">
                <a16:creationId xmlns:a16="http://schemas.microsoft.com/office/drawing/2014/main" id="{1CE68035-5C66-16BC-0189-93A367333B7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49966" y="7032372"/>
            <a:ext cx="3481841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5200"/>
              </a:lnSpc>
              <a:buNone/>
              <a:defRPr lang="en-US" sz="6200" b="1" i="0" kern="1200" dirty="0">
                <a:solidFill>
                  <a:schemeClr val="accent5"/>
                </a:solidFill>
                <a:latin typeface="Poppins" pitchFamily="2" charset="77"/>
                <a:ea typeface="Segoe UI Variable Semibold Display" pitchFamily="34" charset="-122"/>
                <a:cs typeface="Segoe UI Variable Semibold Display" pitchFamily="34" charset="-12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4" name="Text Placeholder 19">
            <a:extLst>
              <a:ext uri="{FF2B5EF4-FFF2-40B4-BE49-F238E27FC236}">
                <a16:creationId xmlns:a16="http://schemas.microsoft.com/office/drawing/2014/main" id="{6B31C36C-6914-30C5-3F1B-D1E583AB806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39914" y="8740532"/>
            <a:ext cx="3491894" cy="183659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200" b="0" i="0" kern="1200" dirty="0" smtClean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rtl="0"/>
            <a:r>
              <a:rPr lang="en-US" sz="2000" b="1" i="0" u="none" strike="noStrike" kern="1200" baseline="0">
                <a:solidFill>
                  <a:srgbClr val="FEFFFE"/>
                </a:solidFill>
                <a:latin typeface="Segoe UI Variable Text Semibold" pitchFamily="2" charset="0"/>
              </a:rPr>
              <a:t>Tomorrow, AI becomes both a partner and a facilitator of the team, which mind melds their perspectives for faster shared vision to product.</a:t>
            </a:r>
          </a:p>
        </p:txBody>
      </p:sp>
      <p:sp>
        <p:nvSpPr>
          <p:cNvPr id="25" name="Text Placeholder 19">
            <a:extLst>
              <a:ext uri="{FF2B5EF4-FFF2-40B4-BE49-F238E27FC236}">
                <a16:creationId xmlns:a16="http://schemas.microsoft.com/office/drawing/2014/main" id="{04909924-8374-3E54-558E-59C018D0DF2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757803" y="7943354"/>
            <a:ext cx="3491894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6" name="Text Placeholder 19">
            <a:extLst>
              <a:ext uri="{FF2B5EF4-FFF2-40B4-BE49-F238E27FC236}">
                <a16:creationId xmlns:a16="http://schemas.microsoft.com/office/drawing/2014/main" id="{1A458391-216E-C845-856C-2A4E798510C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767856" y="7032372"/>
            <a:ext cx="3481841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5200"/>
              </a:lnSpc>
              <a:buNone/>
              <a:defRPr lang="en-US" sz="6200" b="1" i="0" kern="1200" dirty="0">
                <a:solidFill>
                  <a:schemeClr val="accent5"/>
                </a:solidFill>
                <a:latin typeface="Poppins" pitchFamily="2" charset="77"/>
                <a:ea typeface="Segoe UI Variable Semibold Display" pitchFamily="34" charset="-122"/>
                <a:cs typeface="Segoe UI Variable Semibold Display" pitchFamily="34" charset="-12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27" name="Text Placeholder 19">
            <a:extLst>
              <a:ext uri="{FF2B5EF4-FFF2-40B4-BE49-F238E27FC236}">
                <a16:creationId xmlns:a16="http://schemas.microsoft.com/office/drawing/2014/main" id="{6FD2C17F-78EB-C99E-7B83-9664DD5F4AF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757804" y="8740532"/>
            <a:ext cx="3491894" cy="183659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200" b="0" i="0" kern="1200" dirty="0" smtClean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rtl="0"/>
            <a:r>
              <a:rPr lang="en-US" sz="2000" b="1" i="0" u="none" strike="noStrike" kern="1200" baseline="0">
                <a:solidFill>
                  <a:srgbClr val="FEFFFE"/>
                </a:solidFill>
                <a:latin typeface="Segoe UI Variable Text Semibold" pitchFamily="2" charset="0"/>
              </a:rPr>
              <a:t>Tomorrow, AI becomes both a partner and a facilitator of the team, which mind melds their perspectives for faster shared vision to product.</a:t>
            </a:r>
          </a:p>
        </p:txBody>
      </p:sp>
      <p:sp>
        <p:nvSpPr>
          <p:cNvPr id="28" name="Text Placeholder 19">
            <a:extLst>
              <a:ext uri="{FF2B5EF4-FFF2-40B4-BE49-F238E27FC236}">
                <a16:creationId xmlns:a16="http://schemas.microsoft.com/office/drawing/2014/main" id="{87204D81-F012-9492-CE1C-A2971FEDDAD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485742" y="7943354"/>
            <a:ext cx="3491894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9" name="Text Placeholder 19">
            <a:extLst>
              <a:ext uri="{FF2B5EF4-FFF2-40B4-BE49-F238E27FC236}">
                <a16:creationId xmlns:a16="http://schemas.microsoft.com/office/drawing/2014/main" id="{6CCC77AF-444A-D86E-7572-EFF8B6390E0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495795" y="7032372"/>
            <a:ext cx="3481841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5200"/>
              </a:lnSpc>
              <a:buNone/>
              <a:defRPr lang="en-US" sz="6200" b="1" i="0" kern="1200" dirty="0">
                <a:solidFill>
                  <a:schemeClr val="accent5"/>
                </a:solidFill>
                <a:latin typeface="Poppins" pitchFamily="2" charset="77"/>
                <a:ea typeface="Segoe UI Variable Semibold Display" pitchFamily="34" charset="-122"/>
                <a:cs typeface="Segoe UI Variable Semibold Display" pitchFamily="34" charset="-12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30" name="Text Placeholder 19">
            <a:extLst>
              <a:ext uri="{FF2B5EF4-FFF2-40B4-BE49-F238E27FC236}">
                <a16:creationId xmlns:a16="http://schemas.microsoft.com/office/drawing/2014/main" id="{4E46FA6F-2160-24B7-021B-9A07991B9E2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485743" y="8740532"/>
            <a:ext cx="3491894" cy="183659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200" b="0" i="0" kern="1200" dirty="0" smtClean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rtl="0"/>
            <a:r>
              <a:rPr lang="en-US" sz="2000" b="1" i="0" u="none" strike="noStrike" kern="1200" baseline="0">
                <a:solidFill>
                  <a:srgbClr val="FEFFFE"/>
                </a:solidFill>
                <a:latin typeface="Segoe UI Variable Text Semibold" pitchFamily="2" charset="0"/>
              </a:rPr>
              <a:t>Tomorrow, AI becomes both a partner and a facilitator of the team, which mind melds their perspectives for faster shared vision to product.</a:t>
            </a:r>
          </a:p>
        </p:txBody>
      </p:sp>
      <p:sp>
        <p:nvSpPr>
          <p:cNvPr id="31" name="Text Placeholder 19">
            <a:extLst>
              <a:ext uri="{FF2B5EF4-FFF2-40B4-BE49-F238E27FC236}">
                <a16:creationId xmlns:a16="http://schemas.microsoft.com/office/drawing/2014/main" id="{71B7133A-23A4-0AD6-CE2B-4A52C054F60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2203632" y="7943354"/>
            <a:ext cx="3491894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2" name="Text Placeholder 19">
            <a:extLst>
              <a:ext uri="{FF2B5EF4-FFF2-40B4-BE49-F238E27FC236}">
                <a16:creationId xmlns:a16="http://schemas.microsoft.com/office/drawing/2014/main" id="{E4C9B303-6F54-1ECD-0DEF-CC04F2DF72E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2213685" y="7032372"/>
            <a:ext cx="3481841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5200"/>
              </a:lnSpc>
              <a:buNone/>
              <a:defRPr lang="en-US" sz="6200" b="1" i="0" kern="1200" dirty="0">
                <a:solidFill>
                  <a:schemeClr val="accent5"/>
                </a:solidFill>
                <a:latin typeface="Poppins" pitchFamily="2" charset="77"/>
                <a:ea typeface="Segoe UI Variable Semibold Display" pitchFamily="34" charset="-122"/>
                <a:cs typeface="Segoe UI Variable Semibold Display" pitchFamily="34" charset="-12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33" name="Text Placeholder 19">
            <a:extLst>
              <a:ext uri="{FF2B5EF4-FFF2-40B4-BE49-F238E27FC236}">
                <a16:creationId xmlns:a16="http://schemas.microsoft.com/office/drawing/2014/main" id="{F9445E2C-3BBA-6FAA-783F-BBE16C2D29D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2203633" y="8740532"/>
            <a:ext cx="3491894" cy="183659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200" b="0" i="0" kern="1200" dirty="0" smtClean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rtl="0"/>
            <a:r>
              <a:rPr lang="en-US" sz="2000" b="1" i="0" u="none" strike="noStrike" kern="1200" baseline="0">
                <a:solidFill>
                  <a:srgbClr val="FEFFFE"/>
                </a:solidFill>
                <a:latin typeface="Segoe UI Variable Text Semibold" pitchFamily="2" charset="0"/>
              </a:rPr>
              <a:t>Tomorrow, AI becomes both a partner and a facilitator of the team, which mind melds their perspectives for faster shared vision to product.</a:t>
            </a:r>
          </a:p>
        </p:txBody>
      </p:sp>
      <p:sp>
        <p:nvSpPr>
          <p:cNvPr id="34" name="Text Placeholder 19">
            <a:extLst>
              <a:ext uri="{FF2B5EF4-FFF2-40B4-BE49-F238E27FC236}">
                <a16:creationId xmlns:a16="http://schemas.microsoft.com/office/drawing/2014/main" id="{40487BBE-BE72-087D-7BAD-52C6794CBAB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5931570" y="7943354"/>
            <a:ext cx="3491894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5" name="Text Placeholder 19">
            <a:extLst>
              <a:ext uri="{FF2B5EF4-FFF2-40B4-BE49-F238E27FC236}">
                <a16:creationId xmlns:a16="http://schemas.microsoft.com/office/drawing/2014/main" id="{F82DE218-3924-5725-018E-C4DC95C3A0D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5941623" y="7032372"/>
            <a:ext cx="3481841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5200"/>
              </a:lnSpc>
              <a:buNone/>
              <a:defRPr lang="en-US" sz="6200" b="1" i="0" kern="1200" dirty="0">
                <a:solidFill>
                  <a:schemeClr val="accent5"/>
                </a:solidFill>
                <a:latin typeface="Poppins" pitchFamily="2" charset="77"/>
                <a:ea typeface="Segoe UI Variable Semibold Display" pitchFamily="34" charset="-122"/>
                <a:cs typeface="Segoe UI Variable Semibold Display" pitchFamily="34" charset="-120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36" name="Text Placeholder 19">
            <a:extLst>
              <a:ext uri="{FF2B5EF4-FFF2-40B4-BE49-F238E27FC236}">
                <a16:creationId xmlns:a16="http://schemas.microsoft.com/office/drawing/2014/main" id="{3D249E77-8DB6-AE0D-ED70-3F3A2EF4E245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5931571" y="8740532"/>
            <a:ext cx="3491894" cy="183659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200" b="0" i="0" kern="1200" dirty="0" smtClean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rtl="0"/>
            <a:r>
              <a:rPr lang="en-US" sz="2000" b="1" i="0" u="none" strike="noStrike" kern="1200" baseline="0">
                <a:solidFill>
                  <a:srgbClr val="FEFFFE"/>
                </a:solidFill>
                <a:latin typeface="Segoe UI Variable Text Semibold" pitchFamily="2" charset="0"/>
              </a:rPr>
              <a:t>Tomorrow, AI becomes both a partner and a facilitator of the team, which mind melds their perspectives for faster shared vision to product.</a:t>
            </a:r>
          </a:p>
        </p:txBody>
      </p:sp>
      <p:sp>
        <p:nvSpPr>
          <p:cNvPr id="37" name="Text Placeholder 19">
            <a:extLst>
              <a:ext uri="{FF2B5EF4-FFF2-40B4-BE49-F238E27FC236}">
                <a16:creationId xmlns:a16="http://schemas.microsoft.com/office/drawing/2014/main" id="{5E5A031A-E60C-495B-DAA2-327FA9B6D525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9659508" y="7943354"/>
            <a:ext cx="3491894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8" name="Text Placeholder 19">
            <a:extLst>
              <a:ext uri="{FF2B5EF4-FFF2-40B4-BE49-F238E27FC236}">
                <a16:creationId xmlns:a16="http://schemas.microsoft.com/office/drawing/2014/main" id="{E2FA7884-3D92-14BF-D759-0C98BDFE7DC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9669561" y="7032372"/>
            <a:ext cx="3481841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5200"/>
              </a:lnSpc>
              <a:buNone/>
              <a:defRPr lang="en-US" sz="6200" b="1" i="0" kern="1200" dirty="0">
                <a:solidFill>
                  <a:schemeClr val="accent5"/>
                </a:solidFill>
                <a:latin typeface="Poppins" pitchFamily="2" charset="77"/>
                <a:ea typeface="Segoe UI Variable Semibold Display" pitchFamily="34" charset="-122"/>
                <a:cs typeface="Segoe UI Variable Semibold Display" pitchFamily="34" charset="-120"/>
              </a:defRPr>
            </a:lvl1pPr>
          </a:lstStyle>
          <a:p>
            <a:pPr lvl="0"/>
            <a:r>
              <a:rPr lang="en-US"/>
              <a:t>06</a:t>
            </a:r>
          </a:p>
        </p:txBody>
      </p:sp>
      <p:sp>
        <p:nvSpPr>
          <p:cNvPr id="39" name="Text Placeholder 19">
            <a:extLst>
              <a:ext uri="{FF2B5EF4-FFF2-40B4-BE49-F238E27FC236}">
                <a16:creationId xmlns:a16="http://schemas.microsoft.com/office/drawing/2014/main" id="{3D6EAA8B-2A11-3BCC-1EEE-C55751C4D2F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9659509" y="8740532"/>
            <a:ext cx="3491894" cy="183659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200" b="0" i="0" kern="1200" dirty="0" smtClean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rtl="0"/>
            <a:r>
              <a:rPr lang="en-US" sz="2000" b="1" i="0" u="none" strike="noStrike" kern="1200" baseline="0">
                <a:solidFill>
                  <a:srgbClr val="FEFFFE"/>
                </a:solidFill>
                <a:latin typeface="Segoe UI Variable Text Semibold" pitchFamily="2" charset="0"/>
              </a:rPr>
              <a:t>Tomorrow, AI becomes both a partner and a facilitator of the team, which mind melds their perspectives for faster shared vision to product.</a:t>
            </a:r>
          </a:p>
        </p:txBody>
      </p:sp>
    </p:spTree>
    <p:extLst>
      <p:ext uri="{BB962C8B-B14F-4D97-AF65-F5344CB8AC3E}">
        <p14:creationId xmlns:p14="http://schemas.microsoft.com/office/powerpoint/2010/main" val="17441456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subtitle only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9">
            <a:extLst>
              <a:ext uri="{FF2B5EF4-FFF2-40B4-BE49-F238E27FC236}">
                <a16:creationId xmlns:a16="http://schemas.microsoft.com/office/drawing/2014/main" id="{DC24AF06-9E24-29B8-6CAD-503F1F6D1B7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40565" y="1066800"/>
            <a:ext cx="7010400" cy="939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1" i="0" kern="0" spc="-120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  <a:p>
            <a:pPr lvl="0"/>
            <a:endParaRPr lang="en-US"/>
          </a:p>
        </p:txBody>
      </p:sp>
      <p:sp>
        <p:nvSpPr>
          <p:cNvPr id="6" name="Text Placeholder 19">
            <a:extLst>
              <a:ext uri="{FF2B5EF4-FFF2-40B4-BE49-F238E27FC236}">
                <a16:creationId xmlns:a16="http://schemas.microsoft.com/office/drawing/2014/main" id="{CC4C3579-39BD-FD7E-6A30-B13AA438333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40565" y="1930400"/>
            <a:ext cx="7010400" cy="939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0" i="0" kern="0" spc="-120" dirty="0" smtClean="0">
                <a:solidFill>
                  <a:schemeClr val="bg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Subtitle</a:t>
            </a:r>
          </a:p>
          <a:p>
            <a:pPr lvl="0"/>
            <a:endParaRPr lang="en-US"/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id="{37FAA54B-2E67-1405-41E1-8BC64A2278D6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9359160" y="1104900"/>
            <a:ext cx="13887450" cy="11506200"/>
          </a:xfrm>
          <a:prstGeom prst="roundRect">
            <a:avLst>
              <a:gd name="adj" fmla="val 3505"/>
            </a:avLst>
          </a:prstGeom>
        </p:spPr>
        <p:txBody>
          <a:bodyPr/>
          <a:lstStyle>
            <a:lvl1pPr>
              <a:defRPr b="0" i="0">
                <a:latin typeface="Poppins" pitchFamily="2" charset="77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0974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view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0">
            <a:extLst>
              <a:ext uri="{FF2B5EF4-FFF2-40B4-BE49-F238E27FC236}">
                <a16:creationId xmlns:a16="http://schemas.microsoft.com/office/drawing/2014/main" id="{8CCBE980-1166-D64C-2757-75952975A306}"/>
              </a:ext>
            </a:extLst>
          </p:cNvPr>
          <p:cNvSpPr/>
          <p:nvPr userDrawn="1"/>
        </p:nvSpPr>
        <p:spPr>
          <a:xfrm>
            <a:off x="1143143" y="1143000"/>
            <a:ext cx="5334667" cy="1117600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US" b="0" i="0">
              <a:latin typeface="Poppins" pitchFamily="2" charset="77"/>
            </a:endParaRPr>
          </a:p>
        </p:txBody>
      </p:sp>
      <p:sp>
        <p:nvSpPr>
          <p:cNvPr id="2" name="Text Placeholder 19">
            <a:extLst>
              <a:ext uri="{FF2B5EF4-FFF2-40B4-BE49-F238E27FC236}">
                <a16:creationId xmlns:a16="http://schemas.microsoft.com/office/drawing/2014/main" id="{14E009DD-D72C-4B45-F63A-1FE205A080E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13658" y="5018767"/>
            <a:ext cx="7010400" cy="189009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0" i="0" kern="0" spc="-120" dirty="0">
                <a:solidFill>
                  <a:schemeClr val="bg1"/>
                </a:solidFill>
                <a:latin typeface="Poppins" pitchFamily="2" charset="77"/>
                <a:ea typeface="Segoe UI Variable Display Bold" pitchFamily="34" charset="-122"/>
                <a:cs typeface="Poppins" pitchFamily="2" charset="77"/>
              </a:defRPr>
            </a:lvl1pPr>
          </a:lstStyle>
          <a:p>
            <a:pPr rtl="0"/>
            <a:r>
              <a:rPr lang="en-US" sz="6000" b="1" i="0" u="none" strike="noStrike" kern="1200" baseline="0">
                <a:solidFill>
                  <a:srgbClr val="FEFFFE"/>
                </a:solidFill>
                <a:latin typeface="Segoe UI Variable Display" pitchFamily="2" charset="0"/>
              </a:rPr>
              <a:t>Demo title with just two or three lines</a:t>
            </a:r>
          </a:p>
        </p:txBody>
      </p:sp>
      <p:sp>
        <p:nvSpPr>
          <p:cNvPr id="4" name="Text Placeholder 19">
            <a:extLst>
              <a:ext uri="{FF2B5EF4-FFF2-40B4-BE49-F238E27FC236}">
                <a16:creationId xmlns:a16="http://schemas.microsoft.com/office/drawing/2014/main" id="{9AC83446-32E5-DE05-6E80-6BA7D80EE26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13658" y="6968729"/>
            <a:ext cx="7010400" cy="939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3600"/>
              </a:lnSpc>
              <a:buNone/>
              <a:defRPr lang="en-US" sz="2800" b="0" i="0" kern="0" spc="-56" dirty="0">
                <a:solidFill>
                  <a:schemeClr val="tx2"/>
                </a:solidFill>
                <a:latin typeface="Aptos" panose="020B0004020202020204" pitchFamily="34" charset="0"/>
                <a:ea typeface="+mn-ea"/>
                <a:cs typeface="+mn-cs"/>
              </a:defRPr>
            </a:lvl1pPr>
          </a:lstStyle>
          <a:p>
            <a:pPr rtl="0"/>
            <a:r>
              <a:rPr lang="en-US" sz="2800" b="0" i="0" u="none" strike="noStrike" kern="1200" baseline="0">
                <a:solidFill>
                  <a:srgbClr val="969696"/>
                </a:solidFill>
                <a:latin typeface="Segoe UI Variable Display Semib" pitchFamily="2" charset="0"/>
              </a:rPr>
              <a:t>Short list or description</a:t>
            </a:r>
          </a:p>
        </p:txBody>
      </p:sp>
      <p:sp>
        <p:nvSpPr>
          <p:cNvPr id="16" name="Text Placeholder 19">
            <a:extLst>
              <a:ext uri="{FF2B5EF4-FFF2-40B4-BE49-F238E27FC236}">
                <a16:creationId xmlns:a16="http://schemas.microsoft.com/office/drawing/2014/main" id="{AB42CAD9-06F1-08CF-1BDC-B4B1C7C1A92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113658" y="3274791"/>
            <a:ext cx="7010400" cy="39550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200" b="0" i="0" kern="1200" dirty="0" smtClean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rtl="0"/>
            <a:r>
              <a:rPr lang="en-US" sz="2000" b="0" i="0" u="none" strike="noStrike" kern="1200" baseline="0">
                <a:solidFill>
                  <a:srgbClr val="969696"/>
                </a:solidFill>
                <a:latin typeface="Segoe UI Variable Text Semibold" pitchFamily="2" charset="0"/>
              </a:rPr>
              <a:t>Public Preview / Q2 2025</a:t>
            </a:r>
            <a:endParaRPr lang="en-US" sz="2000" b="0" i="0" u="none" strike="noStrike" kern="1200" baseline="0">
              <a:solidFill>
                <a:srgbClr val="969696"/>
              </a:solidFill>
              <a:latin typeface="Calibri" panose="020F0502020204030204" pitchFamily="34" charset="0"/>
            </a:endParaRP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2A044043-3763-4FD2-DBC5-3CE97B6763F0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10544175" y="1143000"/>
            <a:ext cx="12687300" cy="11315700"/>
          </a:xfrm>
          <a:prstGeom prst="roundRect">
            <a:avLst>
              <a:gd name="adj" fmla="val 3536"/>
            </a:avLst>
          </a:prstGeom>
          <a:noFill/>
          <a:ln w="38100">
            <a:gradFill>
              <a:gsLst>
                <a:gs pos="0">
                  <a:schemeClr val="accent3"/>
                </a:gs>
                <a:gs pos="32000">
                  <a:schemeClr val="accent6"/>
                </a:gs>
                <a:gs pos="65000">
                  <a:srgbClr val="8853F0"/>
                </a:gs>
                <a:gs pos="100000">
                  <a:schemeClr val="accent1"/>
                </a:gs>
              </a:gsLst>
              <a:lin ang="3000000" scaled="0"/>
            </a:gradFill>
          </a:ln>
          <a:effectLst>
            <a:glow rad="254000">
              <a:schemeClr val="accent4">
                <a:alpha val="9137"/>
              </a:schemeClr>
            </a:glo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lvl1pPr>
              <a:defRPr lang="en-US" sz="1800" b="0" i="0" dirty="0">
                <a:latin typeface="Poppins" pitchFamily="2" charset="77"/>
              </a:defRPr>
            </a:lvl1pPr>
          </a:lstStyle>
          <a:p>
            <a:pPr marL="0"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4200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view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9">
            <a:extLst>
              <a:ext uri="{FF2B5EF4-FFF2-40B4-BE49-F238E27FC236}">
                <a16:creationId xmlns:a16="http://schemas.microsoft.com/office/drawing/2014/main" id="{FDB64B77-E38D-1ACA-5A15-6809BD7C672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123701" y="4219279"/>
            <a:ext cx="7010400" cy="1890091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6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6000" b="0" i="0" kern="0" spc="-120">
                <a:solidFill>
                  <a:schemeClr val="bg1"/>
                </a:solidFill>
                <a:latin typeface="Poppins" pitchFamily="2" charset="77"/>
                <a:ea typeface="Segoe UI Variable Display Bold" pitchFamily="34" charset="-122"/>
                <a:cs typeface="Segoe UI Variable Display Bold" pitchFamily="34" charset="-12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6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0" cap="none" spc="-120" normalizeH="0" baseline="0" noProof="0">
                <a:ln>
                  <a:noFill/>
                </a:ln>
                <a:effectLst/>
                <a:uLnTx/>
                <a:uFillTx/>
                <a:latin typeface="Segoe UI Variable Display" pitchFamily="2" charset="0"/>
                <a:ea typeface="Segoe UI Variable Display Bold" pitchFamily="34" charset="-122"/>
                <a:cs typeface="Segoe UI Variable Display Bold" pitchFamily="34" charset="-120"/>
              </a:rPr>
              <a:t>GitHub Copilot </a:t>
            </a:r>
            <a:br>
              <a:rPr kumimoji="0" lang="en-US" sz="6000" b="1" i="0" u="none" strike="noStrike" kern="0" cap="none" spc="-120" normalizeH="0" baseline="0" noProof="0">
                <a:ln>
                  <a:noFill/>
                </a:ln>
                <a:effectLst/>
                <a:uLnTx/>
                <a:uFillTx/>
                <a:latin typeface="Segoe UI Variable Display" pitchFamily="2" charset="0"/>
                <a:ea typeface="Segoe UI Variable Display Bold" pitchFamily="34" charset="-122"/>
                <a:cs typeface="Segoe UI Variable Display Bold" pitchFamily="34" charset="-120"/>
              </a:rPr>
            </a:br>
            <a:r>
              <a:rPr kumimoji="0" lang="en-US" sz="6000" b="1" i="0" u="none" strike="noStrike" kern="0" cap="none" spc="-120" normalizeH="0" baseline="0" noProof="0">
                <a:ln>
                  <a:noFill/>
                </a:ln>
                <a:effectLst/>
                <a:uLnTx/>
                <a:uFillTx/>
                <a:latin typeface="Segoe UI Variable Display" pitchFamily="2" charset="0"/>
                <a:ea typeface="Segoe UI Variable Display Bold" pitchFamily="34" charset="-122"/>
                <a:cs typeface="Segoe UI Variable Display Bold" pitchFamily="34" charset="-120"/>
              </a:rPr>
              <a:t>app modernization</a:t>
            </a:r>
          </a:p>
        </p:txBody>
      </p:sp>
      <p:sp>
        <p:nvSpPr>
          <p:cNvPr id="13" name="Text Placeholder 19">
            <a:extLst>
              <a:ext uri="{FF2B5EF4-FFF2-40B4-BE49-F238E27FC236}">
                <a16:creationId xmlns:a16="http://schemas.microsoft.com/office/drawing/2014/main" id="{EB6A5054-BEC7-5A53-61D2-95395DD6A0C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153845" y="6472055"/>
            <a:ext cx="7010400" cy="403814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2800" b="0" i="0" kern="0" spc="-56">
                <a:solidFill>
                  <a:schemeClr val="bg2"/>
                </a:solidFill>
                <a:latin typeface="Aptos" panose="020B0004020202020204" pitchFamily="34" charset="0"/>
                <a:ea typeface="+mn-ea"/>
                <a:cs typeface="+mn-cs"/>
              </a:defRPr>
            </a:lvl1pPr>
          </a:lstStyle>
          <a:p>
            <a:pPr rtl="0"/>
            <a:r>
              <a:rPr lang="en-US" sz="2800" b="0" i="0" u="none" strike="noStrike" kern="1200" baseline="0">
                <a:solidFill>
                  <a:srgbClr val="969696"/>
                </a:solidFill>
                <a:latin typeface="Segoe UI Variable Display Semib" pitchFamily="2" charset="0"/>
              </a:rPr>
              <a:t>Single entry point for code assessments, dependency updates, and remediation</a:t>
            </a:r>
          </a:p>
          <a:p>
            <a:pPr rtl="0"/>
            <a:endParaRPr lang="en-US" sz="2800" b="0" i="0" u="none" strike="noStrike" kern="1200" baseline="0">
              <a:solidFill>
                <a:srgbClr val="969696"/>
              </a:solidFill>
              <a:latin typeface="Segoe UI Variable Display Semib" pitchFamily="2" charset="0"/>
            </a:endParaRPr>
          </a:p>
          <a:p>
            <a:pPr rtl="0"/>
            <a:r>
              <a:rPr lang="en-US" sz="2800" b="0" i="0" u="none" strike="noStrike" kern="1200" baseline="0">
                <a:solidFill>
                  <a:srgbClr val="969696"/>
                </a:solidFill>
                <a:latin typeface="Segoe UI Variable Display Semib" pitchFamily="2" charset="0"/>
              </a:rPr>
              <a:t>Generates and executes update plans automatically</a:t>
            </a:r>
          </a:p>
          <a:p>
            <a:pPr rtl="0"/>
            <a:endParaRPr lang="en-US" sz="2800" b="0" i="0" u="none" strike="noStrike" kern="1200" baseline="0">
              <a:solidFill>
                <a:srgbClr val="969696"/>
              </a:solidFill>
              <a:latin typeface="Segoe UI Variable Display Semib" pitchFamily="2" charset="0"/>
            </a:endParaRPr>
          </a:p>
          <a:p>
            <a:pPr rtl="0"/>
            <a:r>
              <a:rPr lang="en-US" sz="2800" b="0" i="0" u="none" strike="noStrike" kern="1200" baseline="0">
                <a:solidFill>
                  <a:srgbClr val="969696"/>
                </a:solidFill>
                <a:latin typeface="Segoe UI Variable Display Semib" pitchFamily="2" charset="0"/>
              </a:rPr>
              <a:t>Gives you full visibility, control and clear summary of change</a:t>
            </a:r>
          </a:p>
          <a:p>
            <a:pPr rtl="0"/>
            <a:endParaRPr lang="en-US" sz="2800" b="0" i="0" u="none" strike="noStrike" kern="1200" baseline="0">
              <a:solidFill>
                <a:srgbClr val="969696"/>
              </a:solidFill>
              <a:latin typeface="Segoe UI Variable Display Semib" pitchFamily="2" charset="0"/>
            </a:endParaRPr>
          </a:p>
          <a:p>
            <a:pPr rtl="0"/>
            <a:endParaRPr lang="en-US" sz="2800" b="0" i="0" u="none" strike="noStrike" kern="1200" baseline="0">
              <a:solidFill>
                <a:srgbClr val="969696"/>
              </a:solidFill>
              <a:latin typeface="Segoe UI Variable Display Semib" pitchFamily="2" charset="0"/>
            </a:endParaRPr>
          </a:p>
        </p:txBody>
      </p:sp>
      <p:sp>
        <p:nvSpPr>
          <p:cNvPr id="3" name="Picture Placeholder 5">
            <a:extLst>
              <a:ext uri="{FF2B5EF4-FFF2-40B4-BE49-F238E27FC236}">
                <a16:creationId xmlns:a16="http://schemas.microsoft.com/office/drawing/2014/main" id="{D7D85207-8BBB-CCE1-CB12-F932B4FFD4BB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10544175" y="1143000"/>
            <a:ext cx="12687300" cy="11315700"/>
          </a:xfrm>
          <a:prstGeom prst="roundRect">
            <a:avLst>
              <a:gd name="adj" fmla="val 3536"/>
            </a:avLst>
          </a:prstGeom>
          <a:noFill/>
          <a:ln w="38100">
            <a:gradFill>
              <a:gsLst>
                <a:gs pos="0">
                  <a:schemeClr val="accent3"/>
                </a:gs>
                <a:gs pos="32000">
                  <a:schemeClr val="accent6"/>
                </a:gs>
                <a:gs pos="65000">
                  <a:srgbClr val="8853F0"/>
                </a:gs>
                <a:gs pos="100000">
                  <a:schemeClr val="accent1"/>
                </a:gs>
              </a:gsLst>
              <a:lin ang="3000000" scaled="0"/>
            </a:gradFill>
          </a:ln>
          <a:effectLst>
            <a:glow rad="254000">
              <a:schemeClr val="accent4">
                <a:alpha val="9137"/>
              </a:schemeClr>
            </a:glo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lvl1pPr>
              <a:defRPr lang="en-US" sz="1800" b="0" i="0" dirty="0">
                <a:latin typeface="Poppins" pitchFamily="2" charset="77"/>
              </a:defRPr>
            </a:lvl1pPr>
          </a:lstStyle>
          <a:p>
            <a:pPr marL="0"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25640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 viz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9">
            <a:extLst>
              <a:ext uri="{FF2B5EF4-FFF2-40B4-BE49-F238E27FC236}">
                <a16:creationId xmlns:a16="http://schemas.microsoft.com/office/drawing/2014/main" id="{3C71A080-C5F7-3D7A-CE3C-8281DA88A21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40565" y="1066800"/>
            <a:ext cx="7010400" cy="939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1" i="0" kern="0" spc="-120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  <a:p>
            <a:pPr lvl="0"/>
            <a:endParaRPr lang="en-US"/>
          </a:p>
        </p:txBody>
      </p:sp>
      <p:sp>
        <p:nvSpPr>
          <p:cNvPr id="10" name="Text Placeholder 19">
            <a:extLst>
              <a:ext uri="{FF2B5EF4-FFF2-40B4-BE49-F238E27FC236}">
                <a16:creationId xmlns:a16="http://schemas.microsoft.com/office/drawing/2014/main" id="{43F615C3-0D3D-64FB-B1F4-704B554DD17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40565" y="1930400"/>
            <a:ext cx="7010400" cy="939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0" i="0" kern="0" spc="-120" dirty="0" smtClean="0">
                <a:solidFill>
                  <a:schemeClr val="tx2"/>
                </a:solidFill>
                <a:latin typeface="Poppins" panose="00000500000000000000" pitchFamily="2" charset="0"/>
                <a:ea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marL="0" indent="0" algn="l">
              <a:lnSpc>
                <a:spcPts val="6800"/>
              </a:lnSpc>
              <a:buNone/>
            </a:pPr>
            <a:r>
              <a:rPr lang="en-US" sz="6000" kern="0" spc="-120">
                <a:solidFill>
                  <a:schemeClr val="bg2"/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Subtitle</a:t>
            </a:r>
            <a:endParaRPr lang="en-US" sz="6000">
              <a:solidFill>
                <a:schemeClr val="bg2"/>
              </a:solidFill>
            </a:endParaRPr>
          </a:p>
          <a:p>
            <a:pPr lvl="0"/>
            <a:endParaRPr lang="en-US"/>
          </a:p>
        </p:txBody>
      </p:sp>
      <p:sp>
        <p:nvSpPr>
          <p:cNvPr id="2" name="Text Placeholder 19">
            <a:extLst>
              <a:ext uri="{FF2B5EF4-FFF2-40B4-BE49-F238E27FC236}">
                <a16:creationId xmlns:a16="http://schemas.microsoft.com/office/drawing/2014/main" id="{97AA0460-DB38-3D50-3176-C8BB61D7DF5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113657" y="5515934"/>
            <a:ext cx="7037307" cy="156815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200" b="0" i="0" kern="1200" dirty="0" smtClean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marL="0" indent="0" algn="l">
              <a:lnSpc>
                <a:spcPts val="2800"/>
              </a:lnSpc>
              <a:buNone/>
            </a:pPr>
            <a:r>
              <a:rPr lang="en-US" sz="2000">
                <a:solidFill>
                  <a:schemeClr val="bg1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Ask questions to deepen your knowledge, synthesize the information you gather, and tell compelling stories. Your contributions will be informed, impactful, and valuable.</a:t>
            </a:r>
            <a:endParaRPr lang="en-US" sz="2000">
              <a:solidFill>
                <a:schemeClr val="bg1"/>
              </a:solidFill>
            </a:endParaRPr>
          </a:p>
        </p:txBody>
      </p:sp>
      <p:sp>
        <p:nvSpPr>
          <p:cNvPr id="12" name="Text Placeholder 19">
            <a:extLst>
              <a:ext uri="{FF2B5EF4-FFF2-40B4-BE49-F238E27FC236}">
                <a16:creationId xmlns:a16="http://schemas.microsoft.com/office/drawing/2014/main" id="{1F1761AC-6860-62E8-20FB-998D7529F2E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03610" y="4751422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D59D7466-0AEC-D4BB-517D-FD4ECFC287CE}"/>
              </a:ext>
            </a:extLst>
          </p:cNvPr>
          <p:cNvSpPr>
            <a:spLocks noGrp="1"/>
          </p:cNvSpPr>
          <p:nvPr>
            <p:ph type="chart" sz="quarter" idx="28"/>
          </p:nvPr>
        </p:nvSpPr>
        <p:spPr>
          <a:xfrm>
            <a:off x="1158081" y="7734300"/>
            <a:ext cx="22071012" cy="4914900"/>
          </a:xfrm>
          <a:prstGeom prst="roundRect">
            <a:avLst>
              <a:gd name="adj" fmla="val 6783"/>
            </a:avLst>
          </a:prstGeom>
        </p:spPr>
        <p:txBody>
          <a:bodyPr/>
          <a:lstStyle>
            <a:lvl1pPr>
              <a:defRPr b="0" i="0">
                <a:latin typeface="Poppins" pitchFamily="2" charset="77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9550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9">
            <a:extLst>
              <a:ext uri="{FF2B5EF4-FFF2-40B4-BE49-F238E27FC236}">
                <a16:creationId xmlns:a16="http://schemas.microsoft.com/office/drawing/2014/main" id="{1461B076-F1DB-DF34-533D-41856753CE9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447640" y="7986983"/>
            <a:ext cx="3491894" cy="515397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1"/>
                </a:solidFill>
                <a:latin typeface="Poppins" panose="00000500000000000000" pitchFamily="2" charset="0"/>
                <a:ea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marL="0" indent="0" algn="ctr">
              <a:lnSpc>
                <a:spcPts val="4400"/>
              </a:lnSpc>
              <a:buNone/>
            </a:pPr>
            <a:r>
              <a:rPr lang="en-US" sz="3600" kern="0" spc="-72">
                <a:solidFill>
                  <a:schemeClr val="bg1"/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Speaker name</a:t>
            </a:r>
            <a:endParaRPr lang="en-US" sz="3600">
              <a:solidFill>
                <a:schemeClr val="bg1"/>
              </a:solidFill>
            </a:endParaRPr>
          </a:p>
        </p:txBody>
      </p:sp>
      <p:sp>
        <p:nvSpPr>
          <p:cNvPr id="10" name="Text Placeholder 19">
            <a:extLst>
              <a:ext uri="{FF2B5EF4-FFF2-40B4-BE49-F238E27FC236}">
                <a16:creationId xmlns:a16="http://schemas.microsoft.com/office/drawing/2014/main" id="{2CB1C28C-300D-5125-D7BA-B821E0A0C1D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447640" y="8529594"/>
            <a:ext cx="3491894" cy="515397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2"/>
                </a:solidFill>
                <a:latin typeface="Poppins" panose="00000500000000000000" pitchFamily="2" charset="0"/>
                <a:ea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marL="0" indent="0" algn="ctr">
              <a:lnSpc>
                <a:spcPts val="4400"/>
              </a:lnSpc>
              <a:buNone/>
            </a:pPr>
            <a:r>
              <a:rPr lang="en-US" sz="3600" kern="0" spc="-72">
                <a:solidFill>
                  <a:schemeClr val="bg2"/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Title</a:t>
            </a:r>
            <a:endParaRPr lang="en-US" sz="3600"/>
          </a:p>
        </p:txBody>
      </p:sp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2D8E83FC-57E6-CD17-53A7-855EBA7C0C7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0499722" y="4335461"/>
            <a:ext cx="3387728" cy="3387728"/>
          </a:xfrm>
          <a:prstGeom prst="ellipse">
            <a:avLst/>
          </a:prstGeom>
        </p:spPr>
        <p:txBody>
          <a:bodyPr/>
          <a:lstStyle>
            <a:lvl1pPr>
              <a:defRPr b="0" i="0">
                <a:latin typeface="Poppins" pitchFamily="2" charset="77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24636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6D34A49-E8B2-6533-BACD-DDD9E5B86722}"/>
              </a:ext>
            </a:extLst>
          </p:cNvPr>
          <p:cNvCxnSpPr>
            <a:cxnSpLocks/>
          </p:cNvCxnSpPr>
          <p:nvPr userDrawn="1"/>
        </p:nvCxnSpPr>
        <p:spPr>
          <a:xfrm>
            <a:off x="1136790" y="6232357"/>
            <a:ext cx="21351369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F7B5F278-8B80-F414-CEAD-B40CBB54EF63}"/>
              </a:ext>
            </a:extLst>
          </p:cNvPr>
          <p:cNvSpPr/>
          <p:nvPr userDrawn="1"/>
        </p:nvSpPr>
        <p:spPr>
          <a:xfrm>
            <a:off x="1136790" y="6121400"/>
            <a:ext cx="203200" cy="20320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Poppins" pitchFamily="2" charset="77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0DBECD-5629-6082-6EBB-F5B15437DC5F}"/>
              </a:ext>
            </a:extLst>
          </p:cNvPr>
          <p:cNvSpPr/>
          <p:nvPr userDrawn="1"/>
        </p:nvSpPr>
        <p:spPr>
          <a:xfrm>
            <a:off x="4722983" y="6121400"/>
            <a:ext cx="203200" cy="20320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Poppins" pitchFamily="2" charset="77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7236D392-42AF-BDF4-01D5-A1F418C7BBA6}"/>
              </a:ext>
            </a:extLst>
          </p:cNvPr>
          <p:cNvSpPr/>
          <p:nvPr userDrawn="1"/>
        </p:nvSpPr>
        <p:spPr>
          <a:xfrm>
            <a:off x="8309176" y="6121400"/>
            <a:ext cx="203200" cy="20320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Poppins" pitchFamily="2" charset="77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9BC77707-EF41-7588-5F2B-F8D966D2B090}"/>
              </a:ext>
            </a:extLst>
          </p:cNvPr>
          <p:cNvSpPr/>
          <p:nvPr userDrawn="1"/>
        </p:nvSpPr>
        <p:spPr>
          <a:xfrm>
            <a:off x="11895369" y="6121400"/>
            <a:ext cx="203200" cy="20320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Poppins" pitchFamily="2" charset="77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4935974-7A27-0EAF-F65E-9CD1EF64F995}"/>
              </a:ext>
            </a:extLst>
          </p:cNvPr>
          <p:cNvSpPr/>
          <p:nvPr userDrawn="1"/>
        </p:nvSpPr>
        <p:spPr>
          <a:xfrm>
            <a:off x="15481562" y="6121400"/>
            <a:ext cx="203200" cy="20320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Poppins" pitchFamily="2" charset="77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5ACF488-2BD4-FACB-396D-4D3924CEAC4B}"/>
              </a:ext>
            </a:extLst>
          </p:cNvPr>
          <p:cNvSpPr/>
          <p:nvPr userDrawn="1"/>
        </p:nvSpPr>
        <p:spPr>
          <a:xfrm>
            <a:off x="19067756" y="6121400"/>
            <a:ext cx="203200" cy="20320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Poppins" pitchFamily="2" charset="77"/>
            </a:endParaRPr>
          </a:p>
        </p:txBody>
      </p:sp>
      <p:sp>
        <p:nvSpPr>
          <p:cNvPr id="32" name="Text Placeholder 19">
            <a:extLst>
              <a:ext uri="{FF2B5EF4-FFF2-40B4-BE49-F238E27FC236}">
                <a16:creationId xmlns:a16="http://schemas.microsoft.com/office/drawing/2014/main" id="{1D5F0C3D-DBD0-7AD6-5CEA-147A6FFEC49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40565" y="1066800"/>
            <a:ext cx="7010400" cy="939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1" i="0" kern="0" spc="-120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Project title</a:t>
            </a:r>
          </a:p>
          <a:p>
            <a:pPr lvl="0"/>
            <a:endParaRPr lang="en-US"/>
          </a:p>
        </p:txBody>
      </p:sp>
      <p:sp>
        <p:nvSpPr>
          <p:cNvPr id="33" name="Text Placeholder 19">
            <a:extLst>
              <a:ext uri="{FF2B5EF4-FFF2-40B4-BE49-F238E27FC236}">
                <a16:creationId xmlns:a16="http://schemas.microsoft.com/office/drawing/2014/main" id="{068E72C3-BCA1-0293-4B72-E3392DFFDE6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40565" y="1930400"/>
            <a:ext cx="7010400" cy="939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0" i="0" kern="0" spc="-120" dirty="0" smtClean="0">
                <a:solidFill>
                  <a:schemeClr val="tx2"/>
                </a:solidFill>
                <a:latin typeface="Poppins" panose="00000500000000000000" pitchFamily="2" charset="0"/>
                <a:ea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marL="0" indent="0" algn="l">
              <a:lnSpc>
                <a:spcPts val="6800"/>
              </a:lnSpc>
              <a:buNone/>
            </a:pPr>
            <a:r>
              <a:rPr lang="en-US" sz="6000" kern="0" spc="-120">
                <a:solidFill>
                  <a:schemeClr val="bg2"/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Roadmap</a:t>
            </a:r>
            <a:endParaRPr lang="en-US" sz="6000">
              <a:solidFill>
                <a:schemeClr val="bg2"/>
              </a:solidFill>
            </a:endParaRPr>
          </a:p>
          <a:p>
            <a:pPr lvl="0"/>
            <a:endParaRPr lang="en-US"/>
          </a:p>
        </p:txBody>
      </p:sp>
      <p:sp>
        <p:nvSpPr>
          <p:cNvPr id="36" name="Text Placeholder 19">
            <a:extLst>
              <a:ext uri="{FF2B5EF4-FFF2-40B4-BE49-F238E27FC236}">
                <a16:creationId xmlns:a16="http://schemas.microsoft.com/office/drawing/2014/main" id="{7EE96189-8D1F-E245-1F6B-0BAB4B610A7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742118" y="1130302"/>
            <a:ext cx="7010400" cy="80009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New features in new release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50E778-2646-7DE1-F70C-32E5060E4F6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28213" y="6791157"/>
            <a:ext cx="3557059" cy="44026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800"/>
              </a:lnSpc>
              <a:buNone/>
              <a:defRPr lang="en-US" sz="2200" b="0" i="0" kern="1200" dirty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lvl="0"/>
            <a:r>
              <a:rPr lang="en-US"/>
              <a:t>Month</a:t>
            </a:r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378F2FC8-6C39-E2F6-5B4A-08B50CFA370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28215" y="7255585"/>
            <a:ext cx="3366089" cy="107473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200" b="0" i="0">
                <a:solidFill>
                  <a:schemeClr val="bg1"/>
                </a:solidFill>
                <a:latin typeface="Aptos" panose="020B0004020202020204" pitchFamily="34" charset="0"/>
                <a:cs typeface="Poppins" pitchFamily="2" charset="77"/>
              </a:defRPr>
            </a:lvl1pPr>
          </a:lstStyle>
          <a:p>
            <a:pPr marL="0" indent="0" algn="l">
              <a:buNone/>
            </a:pPr>
            <a:r>
              <a:rPr lang="en-US" sz="1800">
                <a:solidFill>
                  <a:schemeClr val="bg1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Detail of milestone happening at this point in time. Three or four lines are ideal.</a:t>
            </a:r>
            <a:endParaRPr lang="en-US" sz="1800">
              <a:solidFill>
                <a:schemeClr val="bg1"/>
              </a:solidFill>
            </a:endParaRP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39F066E0-91B7-2498-04ED-A26B3EE7835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615474" y="6791157"/>
            <a:ext cx="3557059" cy="44026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800"/>
              </a:lnSpc>
              <a:buNone/>
              <a:defRPr lang="en-US" sz="2200" b="0" i="0" kern="1200" dirty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lvl="0"/>
            <a:r>
              <a:rPr lang="en-US"/>
              <a:t>Month</a:t>
            </a:r>
          </a:p>
        </p:txBody>
      </p:sp>
      <p:sp>
        <p:nvSpPr>
          <p:cNvPr id="40" name="Text Placeholder 37">
            <a:extLst>
              <a:ext uri="{FF2B5EF4-FFF2-40B4-BE49-F238E27FC236}">
                <a16:creationId xmlns:a16="http://schemas.microsoft.com/office/drawing/2014/main" id="{04F12F72-B4AC-01C9-E59E-A334BE5B53A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615476" y="7255585"/>
            <a:ext cx="3366089" cy="107473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200" b="0" i="0">
                <a:solidFill>
                  <a:schemeClr val="bg1"/>
                </a:solidFill>
                <a:latin typeface="Aptos" panose="020B0004020202020204" pitchFamily="34" charset="0"/>
                <a:cs typeface="Poppins" pitchFamily="2" charset="77"/>
              </a:defRPr>
            </a:lvl1pPr>
          </a:lstStyle>
          <a:p>
            <a:pPr marL="0" indent="0" algn="l">
              <a:buNone/>
            </a:pPr>
            <a:r>
              <a:rPr lang="en-US" sz="1800">
                <a:solidFill>
                  <a:schemeClr val="bg1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Detail of milestone happening at this point in time. Three or four lines are ideal.</a:t>
            </a:r>
            <a:endParaRPr lang="en-US" sz="1800">
              <a:solidFill>
                <a:schemeClr val="bg1"/>
              </a:solidFill>
            </a:endParaRP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F4992439-7519-A93F-0602-FE954DF166E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202736" y="6791157"/>
            <a:ext cx="3557059" cy="44026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800"/>
              </a:lnSpc>
              <a:buNone/>
              <a:defRPr lang="en-US" sz="2200" b="0" i="0" kern="1200" dirty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lvl="0"/>
            <a:r>
              <a:rPr lang="en-US"/>
              <a:t>Month</a:t>
            </a:r>
          </a:p>
        </p:txBody>
      </p:sp>
      <p:sp>
        <p:nvSpPr>
          <p:cNvPr id="42" name="Text Placeholder 37">
            <a:extLst>
              <a:ext uri="{FF2B5EF4-FFF2-40B4-BE49-F238E27FC236}">
                <a16:creationId xmlns:a16="http://schemas.microsoft.com/office/drawing/2014/main" id="{0C9624DA-3D54-50F6-FBD0-315DD7D7C3E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202738" y="7255585"/>
            <a:ext cx="3366089" cy="107473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200" b="0" i="0">
                <a:solidFill>
                  <a:schemeClr val="bg1"/>
                </a:solidFill>
                <a:latin typeface="Aptos" panose="020B0004020202020204" pitchFamily="34" charset="0"/>
                <a:cs typeface="Poppins" pitchFamily="2" charset="77"/>
              </a:defRPr>
            </a:lvl1pPr>
          </a:lstStyle>
          <a:p>
            <a:pPr marL="0" indent="0" algn="l">
              <a:buNone/>
            </a:pPr>
            <a:r>
              <a:rPr lang="en-US" sz="1800">
                <a:solidFill>
                  <a:schemeClr val="bg1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Detail of milestone happening at this point in time. Three or four lines are ideal.</a:t>
            </a:r>
            <a:endParaRPr lang="en-US" sz="1800">
              <a:solidFill>
                <a:schemeClr val="bg1"/>
              </a:solidFill>
            </a:endParaRPr>
          </a:p>
        </p:txBody>
      </p:sp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C4A15BA1-6F75-5848-0BE5-9972EB528DF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1789997" y="6791157"/>
            <a:ext cx="3557059" cy="44026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800"/>
              </a:lnSpc>
              <a:buNone/>
              <a:defRPr lang="en-US" sz="2200" b="0" i="0" kern="1200" dirty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lvl="0"/>
            <a:r>
              <a:rPr lang="en-US"/>
              <a:t>Month</a:t>
            </a:r>
          </a:p>
        </p:txBody>
      </p:sp>
      <p:sp>
        <p:nvSpPr>
          <p:cNvPr id="44" name="Text Placeholder 37">
            <a:extLst>
              <a:ext uri="{FF2B5EF4-FFF2-40B4-BE49-F238E27FC236}">
                <a16:creationId xmlns:a16="http://schemas.microsoft.com/office/drawing/2014/main" id="{73272E5A-2D67-2FEC-5889-9532103D246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1789999" y="7255585"/>
            <a:ext cx="3366089" cy="107473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200" b="0" i="0">
                <a:solidFill>
                  <a:schemeClr val="bg1"/>
                </a:solidFill>
                <a:latin typeface="Aptos" panose="020B0004020202020204" pitchFamily="34" charset="0"/>
                <a:cs typeface="Poppins" pitchFamily="2" charset="77"/>
              </a:defRPr>
            </a:lvl1pPr>
          </a:lstStyle>
          <a:p>
            <a:pPr marL="0" indent="0" algn="l">
              <a:buNone/>
            </a:pPr>
            <a:r>
              <a:rPr lang="en-US" sz="1800">
                <a:solidFill>
                  <a:schemeClr val="bg1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Detail of milestone happening at this point in time. Three or four lines are ideal.</a:t>
            </a:r>
            <a:endParaRPr lang="en-US" sz="1800">
              <a:solidFill>
                <a:schemeClr val="bg1"/>
              </a:solidFill>
            </a:endParaRPr>
          </a:p>
        </p:txBody>
      </p:sp>
      <p:sp>
        <p:nvSpPr>
          <p:cNvPr id="45" name="Text Placeholder 2">
            <a:extLst>
              <a:ext uri="{FF2B5EF4-FFF2-40B4-BE49-F238E27FC236}">
                <a16:creationId xmlns:a16="http://schemas.microsoft.com/office/drawing/2014/main" id="{38CC13D9-910F-E88A-80F3-A1CE25C9358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5377259" y="6791157"/>
            <a:ext cx="3557059" cy="44026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800"/>
              </a:lnSpc>
              <a:buNone/>
              <a:defRPr lang="en-US" sz="2200" b="0" i="0" kern="1200" dirty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lvl="0"/>
            <a:r>
              <a:rPr lang="en-US"/>
              <a:t>Month</a:t>
            </a:r>
          </a:p>
        </p:txBody>
      </p:sp>
      <p:sp>
        <p:nvSpPr>
          <p:cNvPr id="46" name="Text Placeholder 37">
            <a:extLst>
              <a:ext uri="{FF2B5EF4-FFF2-40B4-BE49-F238E27FC236}">
                <a16:creationId xmlns:a16="http://schemas.microsoft.com/office/drawing/2014/main" id="{66D8D300-B95C-750F-BFB5-1D2B8AAB2E4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5377261" y="7255585"/>
            <a:ext cx="3366089" cy="107473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200" b="0" i="0">
                <a:solidFill>
                  <a:schemeClr val="bg1"/>
                </a:solidFill>
                <a:latin typeface="Aptos" panose="020B0004020202020204" pitchFamily="34" charset="0"/>
                <a:cs typeface="Poppins" pitchFamily="2" charset="77"/>
              </a:defRPr>
            </a:lvl1pPr>
          </a:lstStyle>
          <a:p>
            <a:pPr marL="0" indent="0" algn="l">
              <a:buNone/>
            </a:pPr>
            <a:r>
              <a:rPr lang="en-US" sz="1800">
                <a:solidFill>
                  <a:schemeClr val="bg1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Detail of milestone happening at this point in time. Three or four lines are ideal.</a:t>
            </a:r>
            <a:endParaRPr lang="en-US" sz="1800">
              <a:solidFill>
                <a:schemeClr val="bg1"/>
              </a:solidFill>
            </a:endParaRPr>
          </a:p>
        </p:txBody>
      </p: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178A6E13-DFF2-3D21-D580-85A75DD2580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8964520" y="6791157"/>
            <a:ext cx="3557059" cy="44026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800"/>
              </a:lnSpc>
              <a:buNone/>
              <a:defRPr lang="en-US" sz="2200" b="0" i="0" kern="1200" dirty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lvl="0"/>
            <a:r>
              <a:rPr lang="en-US"/>
              <a:t>Month</a:t>
            </a:r>
          </a:p>
        </p:txBody>
      </p:sp>
      <p:sp>
        <p:nvSpPr>
          <p:cNvPr id="48" name="Text Placeholder 37">
            <a:extLst>
              <a:ext uri="{FF2B5EF4-FFF2-40B4-BE49-F238E27FC236}">
                <a16:creationId xmlns:a16="http://schemas.microsoft.com/office/drawing/2014/main" id="{F8E9ED62-697A-439E-557F-3829257383D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8964522" y="7255585"/>
            <a:ext cx="3366089" cy="107473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200" b="0" i="0">
                <a:solidFill>
                  <a:schemeClr val="bg1"/>
                </a:solidFill>
                <a:latin typeface="Aptos" panose="020B0004020202020204" pitchFamily="34" charset="0"/>
                <a:cs typeface="Poppins" pitchFamily="2" charset="77"/>
              </a:defRPr>
            </a:lvl1pPr>
          </a:lstStyle>
          <a:p>
            <a:pPr marL="0" indent="0" algn="l">
              <a:buNone/>
            </a:pPr>
            <a:r>
              <a:rPr lang="en-US" sz="1800">
                <a:solidFill>
                  <a:schemeClr val="bg1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Detail of milestone happening at this point in time. Three or four lines are ideal.</a:t>
            </a:r>
            <a:endParaRPr lang="en-US" sz="1800">
              <a:solidFill>
                <a:schemeClr val="bg1"/>
              </a:solidFill>
            </a:endParaRPr>
          </a:p>
        </p:txBody>
      </p:sp>
      <p:sp>
        <p:nvSpPr>
          <p:cNvPr id="49" name="Text Placeholder 19">
            <a:extLst>
              <a:ext uri="{FF2B5EF4-FFF2-40B4-BE49-F238E27FC236}">
                <a16:creationId xmlns:a16="http://schemas.microsoft.com/office/drawing/2014/main" id="{0111D9F3-0960-E05F-ABD5-D89EBDDDB7E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040245" y="5000538"/>
            <a:ext cx="2249465" cy="63820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1"/>
                </a:solidFill>
                <a:latin typeface="Poppins" panose="00000500000000000000" pitchFamily="2" charset="0"/>
                <a:ea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lvl="0"/>
            <a:r>
              <a:rPr lang="en-US" sz="3600" kern="0" spc="-72">
                <a:solidFill>
                  <a:schemeClr val="bg1"/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Milestone</a:t>
            </a:r>
            <a:endParaRPr lang="en-US"/>
          </a:p>
        </p:txBody>
      </p:sp>
      <p:sp>
        <p:nvSpPr>
          <p:cNvPr id="50" name="Text Placeholder 19">
            <a:extLst>
              <a:ext uri="{FF2B5EF4-FFF2-40B4-BE49-F238E27FC236}">
                <a16:creationId xmlns:a16="http://schemas.microsoft.com/office/drawing/2014/main" id="{241F2E50-5A5E-851C-A57A-DE106226567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587313" y="5000538"/>
            <a:ext cx="2249465" cy="63820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1"/>
                </a:solidFill>
                <a:latin typeface="Poppins" panose="00000500000000000000" pitchFamily="2" charset="0"/>
                <a:ea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lvl="0"/>
            <a:r>
              <a:rPr lang="en-US" sz="3600" kern="0" spc="-72">
                <a:solidFill>
                  <a:schemeClr val="bg1"/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Milestone</a:t>
            </a:r>
            <a:endParaRPr lang="en-US"/>
          </a:p>
        </p:txBody>
      </p:sp>
      <p:sp>
        <p:nvSpPr>
          <p:cNvPr id="51" name="Text Placeholder 19">
            <a:extLst>
              <a:ext uri="{FF2B5EF4-FFF2-40B4-BE49-F238E27FC236}">
                <a16:creationId xmlns:a16="http://schemas.microsoft.com/office/drawing/2014/main" id="{B81E9B62-337A-7D2A-401E-01F56200D93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134381" y="5000538"/>
            <a:ext cx="2249465" cy="63820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1"/>
                </a:solidFill>
                <a:latin typeface="Poppins" panose="00000500000000000000" pitchFamily="2" charset="0"/>
                <a:ea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lvl="0"/>
            <a:r>
              <a:rPr lang="en-US" sz="3600" kern="0" spc="-72">
                <a:solidFill>
                  <a:schemeClr val="bg1"/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Milestone</a:t>
            </a:r>
            <a:endParaRPr lang="en-US"/>
          </a:p>
        </p:txBody>
      </p:sp>
      <p:sp>
        <p:nvSpPr>
          <p:cNvPr id="52" name="Text Placeholder 19">
            <a:extLst>
              <a:ext uri="{FF2B5EF4-FFF2-40B4-BE49-F238E27FC236}">
                <a16:creationId xmlns:a16="http://schemas.microsoft.com/office/drawing/2014/main" id="{9C98AB01-F218-3028-A599-951ABD13A41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1681449" y="5000538"/>
            <a:ext cx="2249465" cy="63820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1"/>
                </a:solidFill>
                <a:latin typeface="Poppins" panose="00000500000000000000" pitchFamily="2" charset="0"/>
                <a:ea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lvl="0"/>
            <a:r>
              <a:rPr lang="en-US" sz="3600" kern="0" spc="-72">
                <a:solidFill>
                  <a:schemeClr val="bg1"/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Milestone</a:t>
            </a:r>
            <a:endParaRPr lang="en-US"/>
          </a:p>
        </p:txBody>
      </p:sp>
      <p:sp>
        <p:nvSpPr>
          <p:cNvPr id="53" name="Text Placeholder 19">
            <a:extLst>
              <a:ext uri="{FF2B5EF4-FFF2-40B4-BE49-F238E27FC236}">
                <a16:creationId xmlns:a16="http://schemas.microsoft.com/office/drawing/2014/main" id="{EA0D7CEB-BCF8-88CA-1AEF-45FD42E8189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5349098" y="5000538"/>
            <a:ext cx="2249465" cy="63820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1"/>
                </a:solidFill>
                <a:latin typeface="Poppins" panose="00000500000000000000" pitchFamily="2" charset="0"/>
                <a:ea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lvl="0"/>
            <a:r>
              <a:rPr lang="en-US" sz="3600" kern="0" spc="-72">
                <a:solidFill>
                  <a:schemeClr val="bg1"/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Milestone</a:t>
            </a:r>
            <a:endParaRPr lang="en-US"/>
          </a:p>
        </p:txBody>
      </p:sp>
      <p:sp>
        <p:nvSpPr>
          <p:cNvPr id="54" name="Text Placeholder 19">
            <a:extLst>
              <a:ext uri="{FF2B5EF4-FFF2-40B4-BE49-F238E27FC236}">
                <a16:creationId xmlns:a16="http://schemas.microsoft.com/office/drawing/2014/main" id="{4FAEA102-F667-DDD3-BA2C-B99E7C63528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8896166" y="5000538"/>
            <a:ext cx="2249465" cy="63820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1"/>
                </a:solidFill>
                <a:latin typeface="Poppins" panose="00000500000000000000" pitchFamily="2" charset="0"/>
                <a:ea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lvl="0"/>
            <a:r>
              <a:rPr lang="en-US" sz="3600" kern="0" spc="-72">
                <a:solidFill>
                  <a:schemeClr val="bg1"/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Milestone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13526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lock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2E72801E-F3B3-76DA-DC57-0276D87F411E}"/>
              </a:ext>
            </a:extLst>
          </p:cNvPr>
          <p:cNvSpPr/>
          <p:nvPr userDrawn="1"/>
        </p:nvSpPr>
        <p:spPr>
          <a:xfrm>
            <a:off x="10105383" y="2998788"/>
            <a:ext cx="4176282" cy="5816600"/>
          </a:xfrm>
          <a:prstGeom prst="roundRect">
            <a:avLst>
              <a:gd name="adj" fmla="val 4009"/>
            </a:avLst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b="0" i="0">
              <a:solidFill>
                <a:schemeClr val="bg1"/>
              </a:solidFill>
              <a:latin typeface="Poppins" pitchFamily="2" charset="77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CAB2535-986A-5928-8411-E031B3B9FCD9}"/>
              </a:ext>
            </a:extLst>
          </p:cNvPr>
          <p:cNvSpPr/>
          <p:nvPr userDrawn="1"/>
        </p:nvSpPr>
        <p:spPr>
          <a:xfrm>
            <a:off x="1147121" y="2998788"/>
            <a:ext cx="4176282" cy="5816600"/>
          </a:xfrm>
          <a:prstGeom prst="roundRect">
            <a:avLst>
              <a:gd name="adj" fmla="val 4009"/>
            </a:avLst>
          </a:prstGeom>
          <a:solidFill>
            <a:srgbClr val="36354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b="0" i="0">
              <a:solidFill>
                <a:schemeClr val="bg1"/>
              </a:solidFill>
              <a:latin typeface="Poppins" pitchFamily="2" charset="77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C08EA4F-2695-1A87-B2B8-81F4665F4732}"/>
              </a:ext>
            </a:extLst>
          </p:cNvPr>
          <p:cNvSpPr/>
          <p:nvPr userDrawn="1"/>
        </p:nvSpPr>
        <p:spPr>
          <a:xfrm>
            <a:off x="19063646" y="2998788"/>
            <a:ext cx="4176282" cy="5816600"/>
          </a:xfrm>
          <a:prstGeom prst="roundRect">
            <a:avLst>
              <a:gd name="adj" fmla="val 4009"/>
            </a:avLst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b="0" i="0">
              <a:solidFill>
                <a:schemeClr val="bg1"/>
              </a:solidFill>
              <a:latin typeface="Poppins" pitchFamily="2" charset="77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A145E20-1E13-6952-0928-996DC519DB15}"/>
              </a:ext>
            </a:extLst>
          </p:cNvPr>
          <p:cNvSpPr/>
          <p:nvPr userDrawn="1"/>
        </p:nvSpPr>
        <p:spPr>
          <a:xfrm>
            <a:off x="12341966" y="9118600"/>
            <a:ext cx="10897962" cy="3454400"/>
          </a:xfrm>
          <a:prstGeom prst="roundRect">
            <a:avLst>
              <a:gd name="adj" fmla="val 4009"/>
            </a:avLst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b="0" i="0">
              <a:solidFill>
                <a:schemeClr val="bg1"/>
              </a:solidFill>
              <a:latin typeface="Poppins" pitchFamily="2" charset="77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624B87D-76EF-DD8B-D625-EF95FFBCDAD7}"/>
              </a:ext>
            </a:extLst>
          </p:cNvPr>
          <p:cNvSpPr/>
          <p:nvPr userDrawn="1"/>
        </p:nvSpPr>
        <p:spPr>
          <a:xfrm>
            <a:off x="1140566" y="9118600"/>
            <a:ext cx="10897962" cy="3454400"/>
          </a:xfrm>
          <a:prstGeom prst="roundRect">
            <a:avLst>
              <a:gd name="adj" fmla="val 4009"/>
            </a:avLst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b="0" i="0">
              <a:solidFill>
                <a:schemeClr val="bg1"/>
              </a:solidFill>
              <a:latin typeface="Poppins" pitchFamily="2" charset="77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19FA051-30FB-12EF-1A3B-5420FDB3E061}"/>
              </a:ext>
            </a:extLst>
          </p:cNvPr>
          <p:cNvSpPr/>
          <p:nvPr userDrawn="1"/>
        </p:nvSpPr>
        <p:spPr>
          <a:xfrm>
            <a:off x="5633396" y="2998788"/>
            <a:ext cx="4176282" cy="2755900"/>
          </a:xfrm>
          <a:prstGeom prst="roundRect">
            <a:avLst>
              <a:gd name="adj" fmla="val 4527"/>
            </a:avLst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b="0" i="0">
              <a:solidFill>
                <a:schemeClr val="bg1"/>
              </a:solidFill>
              <a:latin typeface="Poppins" pitchFamily="2" charset="77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C269B9BA-693D-5C29-4793-E9AD1BCB8FC6}"/>
              </a:ext>
            </a:extLst>
          </p:cNvPr>
          <p:cNvSpPr/>
          <p:nvPr userDrawn="1"/>
        </p:nvSpPr>
        <p:spPr>
          <a:xfrm>
            <a:off x="5633396" y="6056313"/>
            <a:ext cx="4176282" cy="2755900"/>
          </a:xfrm>
          <a:prstGeom prst="roundRect">
            <a:avLst>
              <a:gd name="adj" fmla="val 4527"/>
            </a:avLst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b="0" i="0">
              <a:solidFill>
                <a:schemeClr val="bg1"/>
              </a:solidFill>
              <a:latin typeface="Poppins" pitchFamily="2" charset="77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C80E795-7FC8-D097-4D94-EA50BB0EBAD6}"/>
              </a:ext>
            </a:extLst>
          </p:cNvPr>
          <p:cNvSpPr/>
          <p:nvPr userDrawn="1"/>
        </p:nvSpPr>
        <p:spPr>
          <a:xfrm>
            <a:off x="14591658" y="2998788"/>
            <a:ext cx="4176282" cy="2755900"/>
          </a:xfrm>
          <a:prstGeom prst="roundRect">
            <a:avLst>
              <a:gd name="adj" fmla="val 4527"/>
            </a:avLst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b="0" i="0">
              <a:solidFill>
                <a:schemeClr val="bg1"/>
              </a:solidFill>
              <a:latin typeface="Poppins" pitchFamily="2" charset="77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FBE580C-645A-54F5-6552-2C604B78D514}"/>
              </a:ext>
            </a:extLst>
          </p:cNvPr>
          <p:cNvSpPr/>
          <p:nvPr userDrawn="1"/>
        </p:nvSpPr>
        <p:spPr>
          <a:xfrm>
            <a:off x="14591658" y="6056313"/>
            <a:ext cx="4176282" cy="2755900"/>
          </a:xfrm>
          <a:prstGeom prst="roundRect">
            <a:avLst>
              <a:gd name="adj" fmla="val 4527"/>
            </a:avLst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b="0" i="0">
              <a:solidFill>
                <a:schemeClr val="bg1"/>
              </a:solidFill>
              <a:latin typeface="Poppins" pitchFamily="2" charset="77"/>
            </a:endParaRPr>
          </a:p>
        </p:txBody>
      </p:sp>
      <p:sp>
        <p:nvSpPr>
          <p:cNvPr id="31" name="Text Placeholder 19">
            <a:extLst>
              <a:ext uri="{FF2B5EF4-FFF2-40B4-BE49-F238E27FC236}">
                <a16:creationId xmlns:a16="http://schemas.microsoft.com/office/drawing/2014/main" id="{A2D71D46-4A53-319E-4638-A67D5C687F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83509" y="1103244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2"/>
                </a:solidFill>
                <a:latin typeface="Poppins" panose="00000500000000000000" pitchFamily="2" charset="0"/>
                <a:ea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marL="0" indent="0" algn="l">
              <a:lnSpc>
                <a:spcPts val="4400"/>
              </a:lnSpc>
              <a:buNone/>
            </a:pPr>
            <a:r>
              <a:rPr lang="en-US" sz="3600" kern="0" spc="-72">
                <a:solidFill>
                  <a:schemeClr val="bg2"/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Subtitle</a:t>
            </a:r>
            <a:endParaRPr lang="en-US" sz="3600">
              <a:solidFill>
                <a:schemeClr val="bg2"/>
              </a:solidFill>
            </a:endParaRPr>
          </a:p>
        </p:txBody>
      </p:sp>
      <p:sp>
        <p:nvSpPr>
          <p:cNvPr id="32" name="Text Placeholder 19">
            <a:extLst>
              <a:ext uri="{FF2B5EF4-FFF2-40B4-BE49-F238E27FC236}">
                <a16:creationId xmlns:a16="http://schemas.microsoft.com/office/drawing/2014/main" id="{133FB886-FF57-19AF-0A4D-7E0F975251F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83509" y="1659835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1" i="0" kern="0" spc="-72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86ABE97-4550-BB35-04CE-50B646433E2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508863" y="3423965"/>
            <a:ext cx="3455024" cy="43973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800"/>
              </a:lnSpc>
              <a:buNone/>
              <a:defRPr lang="en-US" sz="2200" b="0" i="0" kern="1200" dirty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Visual Studio</a:t>
            </a:r>
          </a:p>
        </p:txBody>
      </p:sp>
      <p:sp>
        <p:nvSpPr>
          <p:cNvPr id="36" name="Text Placeholder 11">
            <a:extLst>
              <a:ext uri="{FF2B5EF4-FFF2-40B4-BE49-F238E27FC236}">
                <a16:creationId xmlns:a16="http://schemas.microsoft.com/office/drawing/2014/main" id="{0A795EA2-9A65-1A47-5947-81E6A1749E1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08863" y="4077107"/>
            <a:ext cx="3455024" cy="131885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800"/>
              </a:lnSpc>
              <a:buFont typeface="Wingdings" pitchFamily="2" charset="2"/>
              <a:buNone/>
              <a:defRPr lang="en-US" sz="2200" b="0" i="0" kern="1200" dirty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marL="0" indent="0" algn="l">
              <a:lnSpc>
                <a:spcPts val="2800"/>
              </a:lnSpc>
              <a:buNone/>
            </a:pP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&gt; Item</a:t>
            </a:r>
            <a:endParaRPr lang="en-US" sz="2000">
              <a:solidFill>
                <a:schemeClr val="bg2"/>
              </a:solidFill>
            </a:endParaRPr>
          </a:p>
          <a:p>
            <a:pPr marL="0" indent="0" algn="l">
              <a:lnSpc>
                <a:spcPts val="2800"/>
              </a:lnSpc>
              <a:buNone/>
            </a:pP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&gt; Item</a:t>
            </a:r>
            <a:endParaRPr lang="en-US" sz="2000">
              <a:solidFill>
                <a:schemeClr val="bg2"/>
              </a:solidFill>
            </a:endParaRPr>
          </a:p>
          <a:p>
            <a:pPr marL="0" indent="0" algn="l">
              <a:lnSpc>
                <a:spcPts val="2800"/>
              </a:lnSpc>
              <a:buNone/>
            </a:pP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&gt; Item</a:t>
            </a:r>
            <a:endParaRPr lang="en-US" sz="2000">
              <a:solidFill>
                <a:schemeClr val="bg2"/>
              </a:solidFill>
            </a:endParaRPr>
          </a:p>
        </p:txBody>
      </p:sp>
      <p:sp>
        <p:nvSpPr>
          <p:cNvPr id="37" name="Text Placeholder 11">
            <a:extLst>
              <a:ext uri="{FF2B5EF4-FFF2-40B4-BE49-F238E27FC236}">
                <a16:creationId xmlns:a16="http://schemas.microsoft.com/office/drawing/2014/main" id="{5B7620F3-B2C0-B194-DEA0-149CE706543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996971" y="3423965"/>
            <a:ext cx="3518818" cy="43973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800"/>
              </a:lnSpc>
              <a:buNone/>
              <a:defRPr lang="en-US" sz="2200" b="0" i="0" kern="1200" dirty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GitHub</a:t>
            </a:r>
          </a:p>
        </p:txBody>
      </p:sp>
      <p:sp>
        <p:nvSpPr>
          <p:cNvPr id="38" name="Text Placeholder 11">
            <a:extLst>
              <a:ext uri="{FF2B5EF4-FFF2-40B4-BE49-F238E27FC236}">
                <a16:creationId xmlns:a16="http://schemas.microsoft.com/office/drawing/2014/main" id="{628C123C-C80D-CEA8-6BA1-E9680242945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996971" y="4077107"/>
            <a:ext cx="3518818" cy="131885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800"/>
              </a:lnSpc>
              <a:buFont typeface="Wingdings" pitchFamily="2" charset="2"/>
              <a:buNone/>
              <a:defRPr lang="en-US" sz="2200" b="0" i="0" kern="1200" dirty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marL="0" indent="0" algn="l">
              <a:lnSpc>
                <a:spcPts val="2800"/>
              </a:lnSpc>
              <a:buNone/>
            </a:pP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&gt; Item</a:t>
            </a:r>
            <a:endParaRPr lang="en-US" sz="2000">
              <a:solidFill>
                <a:schemeClr val="bg2"/>
              </a:solidFill>
            </a:endParaRPr>
          </a:p>
          <a:p>
            <a:pPr marL="0" indent="0" algn="l">
              <a:lnSpc>
                <a:spcPts val="2800"/>
              </a:lnSpc>
              <a:buNone/>
            </a:pP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&gt; Item</a:t>
            </a:r>
            <a:endParaRPr lang="en-US" sz="2000">
              <a:solidFill>
                <a:schemeClr val="bg2"/>
              </a:solidFill>
            </a:endParaRPr>
          </a:p>
          <a:p>
            <a:pPr marL="0" indent="0" algn="l">
              <a:lnSpc>
                <a:spcPts val="2800"/>
              </a:lnSpc>
              <a:buNone/>
            </a:pP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&gt; Item</a:t>
            </a:r>
            <a:endParaRPr lang="en-US" sz="2000">
              <a:solidFill>
                <a:schemeClr val="bg2"/>
              </a:solidFill>
            </a:endParaRPr>
          </a:p>
        </p:txBody>
      </p:sp>
      <p:sp>
        <p:nvSpPr>
          <p:cNvPr id="39" name="Text Placeholder 11">
            <a:extLst>
              <a:ext uri="{FF2B5EF4-FFF2-40B4-BE49-F238E27FC236}">
                <a16:creationId xmlns:a16="http://schemas.microsoft.com/office/drawing/2014/main" id="{A9DA79F8-4CAE-1EC4-9373-75963FEE1E9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96971" y="6418374"/>
            <a:ext cx="3518818" cy="43973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800"/>
              </a:lnSpc>
              <a:buNone/>
              <a:defRPr lang="en-US" sz="2200" b="0" i="0" kern="1200" dirty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Azure</a:t>
            </a:r>
          </a:p>
        </p:txBody>
      </p:sp>
      <p:sp>
        <p:nvSpPr>
          <p:cNvPr id="40" name="Text Placeholder 11">
            <a:extLst>
              <a:ext uri="{FF2B5EF4-FFF2-40B4-BE49-F238E27FC236}">
                <a16:creationId xmlns:a16="http://schemas.microsoft.com/office/drawing/2014/main" id="{1EE84F26-DA6E-E86D-60BB-B8034F5592E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96971" y="7071516"/>
            <a:ext cx="3518818" cy="131885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800"/>
              </a:lnSpc>
              <a:buFont typeface="Wingdings" pitchFamily="2" charset="2"/>
              <a:buNone/>
              <a:defRPr lang="en-US" sz="2200" b="0" i="0" kern="1200" dirty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marL="0" indent="0" algn="l">
              <a:lnSpc>
                <a:spcPts val="2800"/>
              </a:lnSpc>
              <a:buNone/>
            </a:pP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Dolor sit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amet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,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consectetur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adipiscing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elit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, sed do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eiusmod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tempor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.</a:t>
            </a:r>
            <a:endParaRPr lang="en-US" sz="2000">
              <a:solidFill>
                <a:schemeClr val="bg2"/>
              </a:solidFill>
            </a:endParaRPr>
          </a:p>
        </p:txBody>
      </p:sp>
      <p:sp>
        <p:nvSpPr>
          <p:cNvPr id="41" name="Text Placeholder 11">
            <a:extLst>
              <a:ext uri="{FF2B5EF4-FFF2-40B4-BE49-F238E27FC236}">
                <a16:creationId xmlns:a16="http://schemas.microsoft.com/office/drawing/2014/main" id="{BB3A2383-F830-07D8-0764-C882357FB82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418246" y="3423965"/>
            <a:ext cx="3518818" cy="43973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800"/>
              </a:lnSpc>
              <a:buNone/>
              <a:defRPr lang="en-US" sz="2200" b="0" i="0" kern="1200" dirty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VS Code</a:t>
            </a:r>
          </a:p>
        </p:txBody>
      </p:sp>
      <p:sp>
        <p:nvSpPr>
          <p:cNvPr id="42" name="Text Placeholder 11">
            <a:extLst>
              <a:ext uri="{FF2B5EF4-FFF2-40B4-BE49-F238E27FC236}">
                <a16:creationId xmlns:a16="http://schemas.microsoft.com/office/drawing/2014/main" id="{7859223D-E906-7E6E-E267-7B1ED056B7E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418246" y="4077106"/>
            <a:ext cx="3518818" cy="180117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800"/>
              </a:lnSpc>
              <a:buFont typeface="Wingdings" pitchFamily="2" charset="2"/>
              <a:buNone/>
              <a:defRPr lang="en-US" sz="2200" b="0" i="0" kern="1200" dirty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marL="0" indent="0" algn="l">
              <a:lnSpc>
                <a:spcPts val="2800"/>
              </a:lnSpc>
              <a:buNone/>
            </a:pP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Dolor sit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amet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, consectetur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adipiscing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elit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, sed do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eiusmod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tempor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incididunt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ut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labore et dolore magna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aliqua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.</a:t>
            </a:r>
            <a:endParaRPr lang="en-US" sz="2000">
              <a:solidFill>
                <a:schemeClr val="bg2"/>
              </a:solidFill>
            </a:endParaRPr>
          </a:p>
        </p:txBody>
      </p:sp>
      <p:sp>
        <p:nvSpPr>
          <p:cNvPr id="43" name="Text Placeholder 11">
            <a:extLst>
              <a:ext uri="{FF2B5EF4-FFF2-40B4-BE49-F238E27FC236}">
                <a16:creationId xmlns:a16="http://schemas.microsoft.com/office/drawing/2014/main" id="{D4F8004B-C7F7-50CF-E876-8D124024837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4909859" y="3423965"/>
            <a:ext cx="3518818" cy="43973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800"/>
              </a:lnSpc>
              <a:buNone/>
              <a:defRPr lang="en-US" sz="2200" b="0" i="0" kern="1200" dirty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l">
              <a:lnSpc>
                <a:spcPts val="2800"/>
              </a:lnSpc>
              <a:buNone/>
            </a:pPr>
            <a:r>
              <a:rPr lang="en-US" sz="2000">
                <a:solidFill>
                  <a:schemeClr val="bg1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Power Platforms</a:t>
            </a:r>
            <a:endParaRPr lang="en-US" sz="2000">
              <a:solidFill>
                <a:schemeClr val="bg1"/>
              </a:solidFill>
            </a:endParaRPr>
          </a:p>
        </p:txBody>
      </p:sp>
      <p:sp>
        <p:nvSpPr>
          <p:cNvPr id="44" name="Text Placeholder 11">
            <a:extLst>
              <a:ext uri="{FF2B5EF4-FFF2-40B4-BE49-F238E27FC236}">
                <a16:creationId xmlns:a16="http://schemas.microsoft.com/office/drawing/2014/main" id="{0C81BE12-6DEF-E252-19D0-5AD115D0CCE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4909859" y="4077106"/>
            <a:ext cx="3518818" cy="91689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800"/>
              </a:lnSpc>
              <a:buFont typeface="Wingdings" pitchFamily="2" charset="2"/>
              <a:buNone/>
              <a:defRPr lang="en-US" sz="2200" b="0" i="0" kern="1200" dirty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marL="0" indent="0" algn="l">
              <a:lnSpc>
                <a:spcPts val="2800"/>
              </a:lnSpc>
              <a:buNone/>
            </a:pP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Dolor sit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amet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, consectetur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adipiscing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elit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.</a:t>
            </a:r>
            <a:endParaRPr lang="en-US" sz="2000">
              <a:solidFill>
                <a:schemeClr val="bg2"/>
              </a:solidFill>
            </a:endParaRPr>
          </a:p>
        </p:txBody>
      </p:sp>
      <p:sp>
        <p:nvSpPr>
          <p:cNvPr id="45" name="Text Placeholder 11">
            <a:extLst>
              <a:ext uri="{FF2B5EF4-FFF2-40B4-BE49-F238E27FC236}">
                <a16:creationId xmlns:a16="http://schemas.microsoft.com/office/drawing/2014/main" id="{7EEE600B-D741-33A2-6D31-E2D8D958D14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9381376" y="3423965"/>
            <a:ext cx="3518818" cy="43973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800"/>
              </a:lnSpc>
              <a:buNone/>
              <a:defRPr lang="en-US" sz="2200" b="0" i="0" kern="1200" dirty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l">
              <a:lnSpc>
                <a:spcPts val="2800"/>
              </a:lnSpc>
              <a:buNone/>
            </a:pPr>
            <a:r>
              <a:rPr lang="en-US" sz="2000">
                <a:solidFill>
                  <a:schemeClr val="bg1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Customer segments</a:t>
            </a:r>
            <a:endParaRPr lang="en-US" sz="2000">
              <a:solidFill>
                <a:schemeClr val="bg1"/>
              </a:solidFill>
            </a:endParaRPr>
          </a:p>
        </p:txBody>
      </p:sp>
      <p:sp>
        <p:nvSpPr>
          <p:cNvPr id="46" name="Text Placeholder 11">
            <a:extLst>
              <a:ext uri="{FF2B5EF4-FFF2-40B4-BE49-F238E27FC236}">
                <a16:creationId xmlns:a16="http://schemas.microsoft.com/office/drawing/2014/main" id="{37CA04C9-8DEF-D303-5413-9657CE57879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9381376" y="4077106"/>
            <a:ext cx="3518818" cy="180117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800"/>
              </a:lnSpc>
              <a:buFont typeface="Wingdings" pitchFamily="2" charset="2"/>
              <a:buNone/>
              <a:defRPr lang="en-US" sz="2200" b="0" i="0" kern="1200" dirty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marL="0" indent="0" algn="l">
              <a:lnSpc>
                <a:spcPts val="2800"/>
              </a:lnSpc>
              <a:buNone/>
            </a:pP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Dolor sit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amet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, consectetur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adipiscing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elit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, sed do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eiusmod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tempor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incididunt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ut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labore et dolore magna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aliqua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.</a:t>
            </a:r>
            <a:endParaRPr lang="en-US" sz="2000">
              <a:solidFill>
                <a:schemeClr val="bg2"/>
              </a:solidFill>
            </a:endParaRPr>
          </a:p>
        </p:txBody>
      </p:sp>
      <p:sp>
        <p:nvSpPr>
          <p:cNvPr id="47" name="Text Placeholder 11">
            <a:extLst>
              <a:ext uri="{FF2B5EF4-FFF2-40B4-BE49-F238E27FC236}">
                <a16:creationId xmlns:a16="http://schemas.microsoft.com/office/drawing/2014/main" id="{58352444-9C3C-333D-00D4-136BD651850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4909859" y="6418374"/>
            <a:ext cx="3518818" cy="43973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800"/>
              </a:lnSpc>
              <a:buNone/>
              <a:defRPr lang="en-US" sz="2200" b="0" i="0" kern="1200" dirty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.NET</a:t>
            </a:r>
          </a:p>
        </p:txBody>
      </p:sp>
      <p:sp>
        <p:nvSpPr>
          <p:cNvPr id="48" name="Text Placeholder 11">
            <a:extLst>
              <a:ext uri="{FF2B5EF4-FFF2-40B4-BE49-F238E27FC236}">
                <a16:creationId xmlns:a16="http://schemas.microsoft.com/office/drawing/2014/main" id="{F1BF7260-F03F-13E9-3B69-7FD308BFAB5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4909859" y="7071516"/>
            <a:ext cx="3518818" cy="131885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800"/>
              </a:lnSpc>
              <a:buFont typeface="Wingdings" pitchFamily="2" charset="2"/>
              <a:buNone/>
              <a:defRPr lang="en-US" sz="2200" b="0" i="0" kern="1200" dirty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marL="0" indent="0" algn="l">
              <a:lnSpc>
                <a:spcPts val="2800"/>
              </a:lnSpc>
              <a:buNone/>
            </a:pP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&gt; Item</a:t>
            </a:r>
            <a:endParaRPr lang="en-US" sz="2000">
              <a:solidFill>
                <a:schemeClr val="bg2"/>
              </a:solidFill>
            </a:endParaRPr>
          </a:p>
          <a:p>
            <a:pPr marL="0" indent="0" algn="l">
              <a:lnSpc>
                <a:spcPts val="2800"/>
              </a:lnSpc>
              <a:buNone/>
            </a:pP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&gt; Item</a:t>
            </a:r>
            <a:endParaRPr lang="en-US" sz="2000">
              <a:solidFill>
                <a:schemeClr val="bg2"/>
              </a:solidFill>
            </a:endParaRPr>
          </a:p>
          <a:p>
            <a:pPr marL="0" indent="0" algn="l">
              <a:lnSpc>
                <a:spcPts val="2800"/>
              </a:lnSpc>
              <a:buNone/>
            </a:pP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&gt; Item</a:t>
            </a:r>
            <a:endParaRPr lang="en-US" sz="2000">
              <a:solidFill>
                <a:schemeClr val="bg2"/>
              </a:solidFill>
            </a:endParaRPr>
          </a:p>
        </p:txBody>
      </p:sp>
      <p:sp>
        <p:nvSpPr>
          <p:cNvPr id="49" name="Text Placeholder 11">
            <a:extLst>
              <a:ext uri="{FF2B5EF4-FFF2-40B4-BE49-F238E27FC236}">
                <a16:creationId xmlns:a16="http://schemas.microsoft.com/office/drawing/2014/main" id="{BC3F6136-BDBF-22BD-5D85-39FF3E82F5D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508863" y="9503218"/>
            <a:ext cx="3455024" cy="43973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800"/>
              </a:lnSpc>
              <a:buNone/>
              <a:defRPr lang="en-US" sz="2200" b="0" i="0" kern="1200" dirty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l">
              <a:lnSpc>
                <a:spcPts val="2800"/>
              </a:lnSpc>
              <a:buNone/>
            </a:pPr>
            <a:r>
              <a:rPr lang="en-US" sz="2000">
                <a:solidFill>
                  <a:schemeClr val="bg1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Other open source</a:t>
            </a:r>
            <a:endParaRPr lang="en-US" sz="2000">
              <a:solidFill>
                <a:schemeClr val="bg1"/>
              </a:solidFill>
            </a:endParaRPr>
          </a:p>
        </p:txBody>
      </p:sp>
      <p:sp>
        <p:nvSpPr>
          <p:cNvPr id="50" name="Text Placeholder 11">
            <a:extLst>
              <a:ext uri="{FF2B5EF4-FFF2-40B4-BE49-F238E27FC236}">
                <a16:creationId xmlns:a16="http://schemas.microsoft.com/office/drawing/2014/main" id="{5FFCC4BE-9479-50F2-8B22-BDBF731DFC9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508863" y="10156360"/>
            <a:ext cx="10159662" cy="131885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800"/>
              </a:lnSpc>
              <a:buFont typeface="Wingdings" pitchFamily="2" charset="2"/>
              <a:buNone/>
              <a:defRPr lang="en-US" sz="2200" b="0" i="0" kern="1200" dirty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marL="0" indent="0" algn="l">
              <a:lnSpc>
                <a:spcPts val="2800"/>
              </a:lnSpc>
              <a:buNone/>
            </a:pP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Dolor sit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amet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, consectetur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adipiscing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elit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, sed do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eiusmod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tempor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incididunt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ut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labore et dolore magna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aliqua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.</a:t>
            </a:r>
            <a:endParaRPr lang="en-US" sz="2000">
              <a:solidFill>
                <a:schemeClr val="bg2"/>
              </a:solidFill>
            </a:endParaRPr>
          </a:p>
        </p:txBody>
      </p:sp>
      <p:sp>
        <p:nvSpPr>
          <p:cNvPr id="51" name="Text Placeholder 11">
            <a:extLst>
              <a:ext uri="{FF2B5EF4-FFF2-40B4-BE49-F238E27FC236}">
                <a16:creationId xmlns:a16="http://schemas.microsoft.com/office/drawing/2014/main" id="{56C360BD-B8FC-5C93-1072-AF55C43B765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2712776" y="9503218"/>
            <a:ext cx="3455024" cy="43973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800"/>
              </a:lnSpc>
              <a:buNone/>
              <a:defRPr lang="en-US" sz="2200" b="0" i="0" kern="1200" dirty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l">
              <a:lnSpc>
                <a:spcPts val="2800"/>
              </a:lnSpc>
              <a:buNone/>
            </a:pPr>
            <a:r>
              <a:rPr lang="en-US" sz="2000">
                <a:solidFill>
                  <a:schemeClr val="bg1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Azure AI Foundry</a:t>
            </a:r>
            <a:endParaRPr lang="en-US" sz="2000">
              <a:solidFill>
                <a:schemeClr val="bg1"/>
              </a:solidFill>
            </a:endParaRPr>
          </a:p>
        </p:txBody>
      </p:sp>
      <p:sp>
        <p:nvSpPr>
          <p:cNvPr id="52" name="Text Placeholder 11">
            <a:extLst>
              <a:ext uri="{FF2B5EF4-FFF2-40B4-BE49-F238E27FC236}">
                <a16:creationId xmlns:a16="http://schemas.microsoft.com/office/drawing/2014/main" id="{352C7C83-7936-091F-4439-34CDB5EE110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2712776" y="10156360"/>
            <a:ext cx="10159662" cy="131885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800"/>
              </a:lnSpc>
              <a:buFont typeface="Wingdings" pitchFamily="2" charset="2"/>
              <a:buNone/>
              <a:defRPr lang="en-US" sz="2200" b="0" i="0" kern="1200" dirty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marL="0" indent="0" algn="l">
              <a:lnSpc>
                <a:spcPts val="2800"/>
              </a:lnSpc>
              <a:buNone/>
            </a:pP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Dolor sit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amet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, consectetur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adipiscing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elit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, sed do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eiusmod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tempor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incididunt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ut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labore et dolore magna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aliqua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.</a:t>
            </a:r>
            <a:endParaRPr lang="en-US" sz="200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241610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points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19">
            <a:extLst>
              <a:ext uri="{FF2B5EF4-FFF2-40B4-BE49-F238E27FC236}">
                <a16:creationId xmlns:a16="http://schemas.microsoft.com/office/drawing/2014/main" id="{812F4516-B7BA-BEFA-4780-633BDB5DE2C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83509" y="1103244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tx2"/>
                </a:solidFill>
                <a:latin typeface="Poppins" panose="00000500000000000000" pitchFamily="2" charset="0"/>
                <a:ea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marL="0" indent="0" algn="l">
              <a:lnSpc>
                <a:spcPts val="4400"/>
              </a:lnSpc>
              <a:buNone/>
            </a:pPr>
            <a:r>
              <a:rPr lang="en-US" sz="3600" kern="0" spc="-72">
                <a:solidFill>
                  <a:schemeClr val="bg2"/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Subtitle</a:t>
            </a:r>
            <a:endParaRPr lang="en-US" sz="3600">
              <a:solidFill>
                <a:schemeClr val="bg2"/>
              </a:solidFill>
            </a:endParaRPr>
          </a:p>
        </p:txBody>
      </p:sp>
      <p:sp>
        <p:nvSpPr>
          <p:cNvPr id="23" name="Text Placeholder 19">
            <a:extLst>
              <a:ext uri="{FF2B5EF4-FFF2-40B4-BE49-F238E27FC236}">
                <a16:creationId xmlns:a16="http://schemas.microsoft.com/office/drawing/2014/main" id="{14C7B3E5-66D1-A923-2396-A692EF097A5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83509" y="1659835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1" i="0" kern="0" spc="-72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4" name="Text Placeholder 19">
            <a:extLst>
              <a:ext uri="{FF2B5EF4-FFF2-40B4-BE49-F238E27FC236}">
                <a16:creationId xmlns:a16="http://schemas.microsoft.com/office/drawing/2014/main" id="{C69E8F99-06B4-11A2-9E22-F55894D275F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70062" y="5801529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5" name="Text Placeholder 19">
            <a:extLst>
              <a:ext uri="{FF2B5EF4-FFF2-40B4-BE49-F238E27FC236}">
                <a16:creationId xmlns:a16="http://schemas.microsoft.com/office/drawing/2014/main" id="{EB211761-62DE-1BD0-0F13-6C9BBD151D6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533180" y="5801529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6" name="Text Placeholder 19">
            <a:extLst>
              <a:ext uri="{FF2B5EF4-FFF2-40B4-BE49-F238E27FC236}">
                <a16:creationId xmlns:a16="http://schemas.microsoft.com/office/drawing/2014/main" id="{5186AC01-A512-7A5E-6CEE-9289E205EF3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996298" y="5801529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7" name="Text Placeholder 19">
            <a:extLst>
              <a:ext uri="{FF2B5EF4-FFF2-40B4-BE49-F238E27FC236}">
                <a16:creationId xmlns:a16="http://schemas.microsoft.com/office/drawing/2014/main" id="{0E46BC8D-7839-4E05-7177-5A7D07AFE83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70062" y="4978400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6200" b="1" i="0" kern="1200" dirty="0" smtClean="0">
                <a:solidFill>
                  <a:schemeClr val="accent5"/>
                </a:solidFill>
                <a:latin typeface="Poppins" pitchFamily="2" charset="77"/>
                <a:ea typeface="Segoe UI Variable Semibold Display" pitchFamily="34" charset="-122"/>
                <a:cs typeface="Poppins" pitchFamily="2" charset="77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28" name="Text Placeholder 19">
            <a:extLst>
              <a:ext uri="{FF2B5EF4-FFF2-40B4-BE49-F238E27FC236}">
                <a16:creationId xmlns:a16="http://schemas.microsoft.com/office/drawing/2014/main" id="{1A3F1DE1-9486-94F9-F8C4-FCA6A366A81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533180" y="4978400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6200" b="1" i="0" kern="1200" dirty="0" smtClean="0">
                <a:solidFill>
                  <a:schemeClr val="accent5"/>
                </a:solidFill>
                <a:latin typeface="Poppins" pitchFamily="2" charset="77"/>
                <a:ea typeface="Segoe UI Variable Semibold Display" pitchFamily="34" charset="-122"/>
                <a:cs typeface="Poppins" pitchFamily="2" charset="77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29" name="Text Placeholder 19">
            <a:extLst>
              <a:ext uri="{FF2B5EF4-FFF2-40B4-BE49-F238E27FC236}">
                <a16:creationId xmlns:a16="http://schemas.microsoft.com/office/drawing/2014/main" id="{1809FAA8-4438-1292-185B-80CEDAE49B7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5996298" y="4978400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6200" b="1" i="0" kern="1200" dirty="0" smtClean="0">
                <a:solidFill>
                  <a:schemeClr val="accent5"/>
                </a:solidFill>
                <a:latin typeface="Poppins" pitchFamily="2" charset="77"/>
                <a:ea typeface="Segoe UI Variable Semibold Display" pitchFamily="34" charset="-122"/>
                <a:cs typeface="Poppins" pitchFamily="2" charset="77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30" name="Text Placeholder 19">
            <a:extLst>
              <a:ext uri="{FF2B5EF4-FFF2-40B4-BE49-F238E27FC236}">
                <a16:creationId xmlns:a16="http://schemas.microsoft.com/office/drawing/2014/main" id="{425BD7DD-2C9A-6B18-7259-5C98CFE5D06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70062" y="6617009"/>
            <a:ext cx="7010400" cy="115539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200" b="0" i="0" kern="1200" dirty="0" smtClean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r>
              <a:rPr lang="en-US" sz="2000" b="1">
                <a:latin typeface="Segoe UI Variable Text Semibold" pitchFamily="2" charset="0"/>
              </a:rPr>
              <a:t>We're responsible for delivering a comprehensive set of AI-driven tools designed to assist developers in building applications.</a:t>
            </a:r>
          </a:p>
        </p:txBody>
      </p:sp>
      <p:sp>
        <p:nvSpPr>
          <p:cNvPr id="31" name="Text Placeholder 19">
            <a:extLst>
              <a:ext uri="{FF2B5EF4-FFF2-40B4-BE49-F238E27FC236}">
                <a16:creationId xmlns:a16="http://schemas.microsoft.com/office/drawing/2014/main" id="{CB8482BC-A013-BCE9-8E5B-C554713CC90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33180" y="6617009"/>
            <a:ext cx="7010400" cy="115539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200" b="0" i="0" kern="1200" dirty="0" smtClean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r>
              <a:rPr lang="en-US" sz="2000" b="1">
                <a:latin typeface="Segoe UI Variable Text Semibold" pitchFamily="2" charset="0"/>
              </a:rPr>
              <a:t>We're responsible for delivering a comprehensive set of AI-driven tools designed to assist developers in building applications.</a:t>
            </a:r>
          </a:p>
        </p:txBody>
      </p:sp>
      <p:sp>
        <p:nvSpPr>
          <p:cNvPr id="32" name="Text Placeholder 19">
            <a:extLst>
              <a:ext uri="{FF2B5EF4-FFF2-40B4-BE49-F238E27FC236}">
                <a16:creationId xmlns:a16="http://schemas.microsoft.com/office/drawing/2014/main" id="{463D4968-8D49-451E-3C9D-FB11A4255B2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5994733" y="6617009"/>
            <a:ext cx="7010400" cy="115539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200" b="0" i="0" kern="1200" dirty="0" smtClean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r>
              <a:rPr lang="en-US" sz="2000" b="1">
                <a:latin typeface="Segoe UI Variable Text Semibold" pitchFamily="2" charset="0"/>
              </a:rPr>
              <a:t>We're responsible for delivering a comprehensive set of AI-driven tools designed to assist developers in building applications.</a:t>
            </a:r>
          </a:p>
        </p:txBody>
      </p:sp>
      <p:sp>
        <p:nvSpPr>
          <p:cNvPr id="33" name="Text Placeholder 19">
            <a:extLst>
              <a:ext uri="{FF2B5EF4-FFF2-40B4-BE49-F238E27FC236}">
                <a16:creationId xmlns:a16="http://schemas.microsoft.com/office/drawing/2014/main" id="{B6E23FF7-BF85-13BC-B407-71A856F1186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070062" y="9270870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4" name="Text Placeholder 19">
            <a:extLst>
              <a:ext uri="{FF2B5EF4-FFF2-40B4-BE49-F238E27FC236}">
                <a16:creationId xmlns:a16="http://schemas.microsoft.com/office/drawing/2014/main" id="{6575270B-ED3A-F933-53D2-94F8F53C2C3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070062" y="8447741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6200" b="1" i="0" kern="1200" dirty="0" smtClean="0">
                <a:solidFill>
                  <a:schemeClr val="accent5"/>
                </a:solidFill>
                <a:latin typeface="Poppins" pitchFamily="2" charset="77"/>
                <a:ea typeface="Segoe UI Variable Semibold Display" pitchFamily="34" charset="-122"/>
                <a:cs typeface="Poppins" pitchFamily="2" charset="77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35" name="Text Placeholder 19">
            <a:extLst>
              <a:ext uri="{FF2B5EF4-FFF2-40B4-BE49-F238E27FC236}">
                <a16:creationId xmlns:a16="http://schemas.microsoft.com/office/drawing/2014/main" id="{53F97303-5622-B795-499D-0B796A7BF28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70062" y="10086350"/>
            <a:ext cx="7010400" cy="115539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200" b="0" i="0" kern="1200" dirty="0" smtClean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r>
              <a:rPr lang="en-US" sz="2000" b="1">
                <a:latin typeface="Segoe UI Variable Text Semibold" pitchFamily="2" charset="0"/>
              </a:rPr>
              <a:t>We're responsible for delivering a comprehensive set of AI-driven tools designed to assist developers in building applications.</a:t>
            </a:r>
          </a:p>
        </p:txBody>
      </p:sp>
      <p:sp>
        <p:nvSpPr>
          <p:cNvPr id="36" name="Text Placeholder 19">
            <a:extLst>
              <a:ext uri="{FF2B5EF4-FFF2-40B4-BE49-F238E27FC236}">
                <a16:creationId xmlns:a16="http://schemas.microsoft.com/office/drawing/2014/main" id="{E6B6A05E-31B4-B9BA-E1A6-763C8C26F66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533180" y="9270870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7" name="Text Placeholder 19">
            <a:extLst>
              <a:ext uri="{FF2B5EF4-FFF2-40B4-BE49-F238E27FC236}">
                <a16:creationId xmlns:a16="http://schemas.microsoft.com/office/drawing/2014/main" id="{ECBBC7AA-4D7B-695B-E49F-77FA353D639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533180" y="8447741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6200" b="1" i="0" kern="1200" dirty="0" smtClean="0">
                <a:solidFill>
                  <a:schemeClr val="accent5"/>
                </a:solidFill>
                <a:latin typeface="Poppins" pitchFamily="2" charset="77"/>
                <a:ea typeface="Segoe UI Variable Semibold Display" pitchFamily="34" charset="-122"/>
                <a:cs typeface="Poppins" pitchFamily="2" charset="77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38" name="Text Placeholder 19">
            <a:extLst>
              <a:ext uri="{FF2B5EF4-FFF2-40B4-BE49-F238E27FC236}">
                <a16:creationId xmlns:a16="http://schemas.microsoft.com/office/drawing/2014/main" id="{F95B2C93-E980-53CF-8849-C968A0522AD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533180" y="10086350"/>
            <a:ext cx="7010400" cy="115539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200" b="0" i="0" kern="1200" dirty="0" smtClean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r>
              <a:rPr lang="en-US" sz="2000" b="1">
                <a:latin typeface="Segoe UI Variable Text Semibold" pitchFamily="2" charset="0"/>
              </a:rPr>
              <a:t>We're responsible for delivering a comprehensive set of AI-driven tools designed to assist developers in building applications.</a:t>
            </a:r>
          </a:p>
        </p:txBody>
      </p:sp>
      <p:sp>
        <p:nvSpPr>
          <p:cNvPr id="39" name="Text Placeholder 19">
            <a:extLst>
              <a:ext uri="{FF2B5EF4-FFF2-40B4-BE49-F238E27FC236}">
                <a16:creationId xmlns:a16="http://schemas.microsoft.com/office/drawing/2014/main" id="{95E56D5D-5992-337A-90C2-56F2C5B5E1D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5994733" y="9270870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40" name="Text Placeholder 19">
            <a:extLst>
              <a:ext uri="{FF2B5EF4-FFF2-40B4-BE49-F238E27FC236}">
                <a16:creationId xmlns:a16="http://schemas.microsoft.com/office/drawing/2014/main" id="{37FD1B92-76A7-558B-C09E-FBA89070A89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5994733" y="8447741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6200" b="1" i="0" kern="1200" dirty="0" smtClean="0">
                <a:solidFill>
                  <a:schemeClr val="accent5"/>
                </a:solidFill>
                <a:latin typeface="Poppins" pitchFamily="2" charset="77"/>
                <a:ea typeface="Segoe UI Variable Semibold Display" pitchFamily="34" charset="-122"/>
                <a:cs typeface="Poppins" pitchFamily="2" charset="77"/>
              </a:defRPr>
            </a:lvl1pPr>
          </a:lstStyle>
          <a:p>
            <a:pPr lvl="0"/>
            <a:r>
              <a:rPr lang="en-US"/>
              <a:t>06</a:t>
            </a:r>
          </a:p>
        </p:txBody>
      </p:sp>
      <p:sp>
        <p:nvSpPr>
          <p:cNvPr id="41" name="Text Placeholder 19">
            <a:extLst>
              <a:ext uri="{FF2B5EF4-FFF2-40B4-BE49-F238E27FC236}">
                <a16:creationId xmlns:a16="http://schemas.microsoft.com/office/drawing/2014/main" id="{2DFB9F47-1CBA-FE2C-4366-0D621D6EC23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5994733" y="10086350"/>
            <a:ext cx="7010400" cy="115539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200" b="0" i="0" kern="1200" dirty="0" smtClean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r>
              <a:rPr lang="en-US" sz="2000" b="1">
                <a:latin typeface="Segoe UI Variable Text Semibold" pitchFamily="2" charset="0"/>
              </a:rPr>
              <a:t>We're responsible for delivering a comprehensive set of AI-driven tools designed to assist developers in building applications.</a:t>
            </a:r>
          </a:p>
        </p:txBody>
      </p:sp>
    </p:spTree>
    <p:extLst>
      <p:ext uri="{BB962C8B-B14F-4D97-AF65-F5344CB8AC3E}">
        <p14:creationId xmlns:p14="http://schemas.microsoft.com/office/powerpoint/2010/main" val="39306608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gradFill>
          <a:gsLst>
            <a:gs pos="0">
              <a:srgbClr val="0657B2"/>
            </a:gs>
            <a:gs pos="100000">
              <a:srgbClr val="1E075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7B5EEFF-2BB5-A52C-260D-554CFB70692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24387175" cy="2648295"/>
          </a:xfrm>
          <a:prstGeom prst="rect">
            <a:avLst/>
          </a:prstGeo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B2202B6-F7AE-4B3E-3EEE-7AD38C243F6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88058" y="1041400"/>
            <a:ext cx="11658600" cy="1828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15000"/>
              </a:lnSpc>
              <a:buNone/>
              <a:defRPr lang="en-US" sz="15000" b="1" i="0" kern="0" spc="-750" dirty="0" smtClean="0">
                <a:solidFill>
                  <a:schemeClr val="bg1"/>
                </a:solidFill>
                <a:latin typeface="+mj-lt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  <a:p>
            <a:pPr lvl="0"/>
            <a:endParaRPr lang="en-US"/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D6E4B5D0-1A1D-7256-DDEF-FFD34D9EC12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88058" y="2921000"/>
            <a:ext cx="11658600" cy="1828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15000"/>
              </a:lnSpc>
              <a:buNone/>
              <a:defRPr lang="en-US" sz="15000" b="0" i="0" kern="0" spc="-750" dirty="0" smtClean="0">
                <a:solidFill>
                  <a:schemeClr val="bg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pic>
        <p:nvPicPr>
          <p:cNvPr id="3" name="Picture 2" descr="A purple object with light beams">
            <a:extLst>
              <a:ext uri="{FF2B5EF4-FFF2-40B4-BE49-F238E27FC236}">
                <a16:creationId xmlns:a16="http://schemas.microsoft.com/office/drawing/2014/main" id="{B95DBEA6-A735-B2EF-582C-219438B2AB0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322730" y="3835400"/>
            <a:ext cx="24387175" cy="9554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95282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emo-larg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edia Placeholder 11">
            <a:extLst>
              <a:ext uri="{FF2B5EF4-FFF2-40B4-BE49-F238E27FC236}">
                <a16:creationId xmlns:a16="http://schemas.microsoft.com/office/drawing/2014/main" id="{8D856E73-025A-E2CE-7E57-D65BA8ABBA6E}"/>
              </a:ext>
            </a:extLst>
          </p:cNvPr>
          <p:cNvSpPr>
            <a:spLocks noGrp="1"/>
          </p:cNvSpPr>
          <p:nvPr>
            <p:ph type="media" sz="quarter" idx="40"/>
          </p:nvPr>
        </p:nvSpPr>
        <p:spPr>
          <a:xfrm>
            <a:off x="7757651" y="1100667"/>
            <a:ext cx="15438898" cy="11440883"/>
          </a:xfrm>
          <a:prstGeom prst="roundRect">
            <a:avLst>
              <a:gd name="adj" fmla="val 3473"/>
            </a:avLst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b="0" i="0">
                <a:latin typeface="Poppins" pitchFamily="2" charset="77"/>
              </a:defRPr>
            </a:lvl1pPr>
          </a:lstStyle>
          <a:p>
            <a:endParaRPr lang="en-US"/>
          </a:p>
        </p:txBody>
      </p:sp>
      <p:sp>
        <p:nvSpPr>
          <p:cNvPr id="6" name="Text Placeholder 19">
            <a:extLst>
              <a:ext uri="{FF2B5EF4-FFF2-40B4-BE49-F238E27FC236}">
                <a16:creationId xmlns:a16="http://schemas.microsoft.com/office/drawing/2014/main" id="{999EF80B-B5B5-ECC2-F858-4C646BF172EC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083509" y="948635"/>
            <a:ext cx="7010400" cy="644792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1" i="0" kern="0" spc="-72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0" name="Text Placeholder 19">
            <a:extLst>
              <a:ext uri="{FF2B5EF4-FFF2-40B4-BE49-F238E27FC236}">
                <a16:creationId xmlns:a16="http://schemas.microsoft.com/office/drawing/2014/main" id="{4A852C3B-9903-7D5C-CBED-5749AFC63F0D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083509" y="1745459"/>
            <a:ext cx="7010400" cy="730969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6000" b="1" i="0" kern="0" spc="-72" dirty="0" smtClean="0">
                <a:solidFill>
                  <a:schemeClr val="bg1"/>
                </a:solidFill>
                <a:latin typeface="+mn-lt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54935015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9">
            <a:extLst>
              <a:ext uri="{FF2B5EF4-FFF2-40B4-BE49-F238E27FC236}">
                <a16:creationId xmlns:a16="http://schemas.microsoft.com/office/drawing/2014/main" id="{2AF196B8-1D58-272E-5E41-AE317E99EC3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53365" y="1100667"/>
            <a:ext cx="5192953" cy="53482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ts val="3600"/>
              </a:lnSpc>
              <a:buNone/>
              <a:defRPr lang="en-US" sz="2400" b="0" i="0" kern="0" spc="-56" baseline="0" dirty="0">
                <a:solidFill>
                  <a:schemeClr val="tx2"/>
                </a:solidFill>
                <a:latin typeface="Segoe UI Semibold" panose="020B0702040204020203" pitchFamily="34" charset="0"/>
                <a:ea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marL="0" indent="0" algn="l">
              <a:lnSpc>
                <a:spcPts val="3600"/>
              </a:lnSpc>
              <a:buNone/>
            </a:pPr>
            <a:r>
              <a:rPr lang="en-US" sz="2800" kern="0" spc="-56">
                <a:solidFill>
                  <a:schemeClr val="bg2"/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Product name</a:t>
            </a:r>
            <a:endParaRPr lang="en-US" sz="2800">
              <a:solidFill>
                <a:schemeClr val="bg2"/>
              </a:solidFill>
            </a:endParaRPr>
          </a:p>
        </p:txBody>
      </p:sp>
      <p:sp>
        <p:nvSpPr>
          <p:cNvPr id="9" name="Text Placeholder 19">
            <a:extLst>
              <a:ext uri="{FF2B5EF4-FFF2-40B4-BE49-F238E27FC236}">
                <a16:creationId xmlns:a16="http://schemas.microsoft.com/office/drawing/2014/main" id="{A8075CD2-771E-032E-859A-DE98AE8BEE4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53364" y="1708999"/>
            <a:ext cx="5192953" cy="63927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200" b="0" i="0" kern="0" spc="-72" baseline="0" dirty="0" smtClean="0">
                <a:solidFill>
                  <a:srgbClr val="0F0F0F">
                    <a:alpha val="100000"/>
                  </a:srgbClr>
                </a:solidFill>
                <a:latin typeface="+mn-lt"/>
                <a:ea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marL="0" indent="0" algn="l">
              <a:lnSpc>
                <a:spcPts val="4400"/>
              </a:lnSpc>
              <a:buNone/>
            </a:pPr>
            <a:r>
              <a:rPr lang="en-US" sz="3600" kern="0" spc="-72">
                <a:solidFill>
                  <a:schemeClr val="bg1"/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Demo title</a:t>
            </a:r>
            <a:endParaRPr lang="en-US" sz="3600">
              <a:solidFill>
                <a:schemeClr val="bg1"/>
              </a:solidFill>
            </a:endParaRPr>
          </a:p>
        </p:txBody>
      </p:sp>
      <p:sp>
        <p:nvSpPr>
          <p:cNvPr id="5" name="Media Placeholder 11">
            <a:extLst>
              <a:ext uri="{FF2B5EF4-FFF2-40B4-BE49-F238E27FC236}">
                <a16:creationId xmlns:a16="http://schemas.microsoft.com/office/drawing/2014/main" id="{8D856E73-025A-E2CE-7E57-D65BA8ABBA6E}"/>
              </a:ext>
            </a:extLst>
          </p:cNvPr>
          <p:cNvSpPr>
            <a:spLocks noGrp="1"/>
          </p:cNvSpPr>
          <p:nvPr>
            <p:ph type="media" sz="quarter" idx="40"/>
          </p:nvPr>
        </p:nvSpPr>
        <p:spPr>
          <a:xfrm>
            <a:off x="7757651" y="1100667"/>
            <a:ext cx="15438898" cy="11440883"/>
          </a:xfrm>
          <a:prstGeom prst="roundRect">
            <a:avLst>
              <a:gd name="adj" fmla="val 3473"/>
            </a:avLst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b="0" i="0">
                <a:latin typeface="Poppins" pitchFamily="2" charset="77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78921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 highlight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9">
            <a:extLst>
              <a:ext uri="{FF2B5EF4-FFF2-40B4-BE49-F238E27FC236}">
                <a16:creationId xmlns:a16="http://schemas.microsoft.com/office/drawing/2014/main" id="{9073EC8E-C16E-D369-C042-2F3F25A69CC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40565" y="1066800"/>
            <a:ext cx="7010400" cy="939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1" i="0" kern="0" spc="-120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  <a:p>
            <a:pPr lvl="0"/>
            <a:endParaRPr lang="en-US"/>
          </a:p>
        </p:txBody>
      </p:sp>
      <p:sp>
        <p:nvSpPr>
          <p:cNvPr id="12" name="Text Placeholder 19">
            <a:extLst>
              <a:ext uri="{FF2B5EF4-FFF2-40B4-BE49-F238E27FC236}">
                <a16:creationId xmlns:a16="http://schemas.microsoft.com/office/drawing/2014/main" id="{27F304CE-B7B7-2431-1DAA-03E066C9AA8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40565" y="1930400"/>
            <a:ext cx="7010400" cy="939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0" i="0" kern="0" spc="-120" dirty="0" smtClean="0">
                <a:solidFill>
                  <a:schemeClr val="bg2"/>
                </a:solidFill>
                <a:latin typeface="Poppins" panose="00000500000000000000" pitchFamily="2" charset="0"/>
                <a:ea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lvl="0"/>
            <a:r>
              <a:rPr lang="en-US" sz="6000" kern="0" spc="-120">
                <a:solidFill>
                  <a:schemeClr val="bg2"/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Subtitle</a:t>
            </a:r>
            <a:endParaRPr lang="en-US"/>
          </a:p>
        </p:txBody>
      </p:sp>
      <p:sp>
        <p:nvSpPr>
          <p:cNvPr id="13" name="Text Placeholder 19">
            <a:extLst>
              <a:ext uri="{FF2B5EF4-FFF2-40B4-BE49-F238E27FC236}">
                <a16:creationId xmlns:a16="http://schemas.microsoft.com/office/drawing/2014/main" id="{F459794F-CF1D-32FA-2AD2-76F3074616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742118" y="1130302"/>
            <a:ext cx="7010400" cy="80009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New features in new release</a:t>
            </a:r>
          </a:p>
        </p:txBody>
      </p:sp>
      <p:sp>
        <p:nvSpPr>
          <p:cNvPr id="14" name="Text Placeholder 19">
            <a:extLst>
              <a:ext uri="{FF2B5EF4-FFF2-40B4-BE49-F238E27FC236}">
                <a16:creationId xmlns:a16="http://schemas.microsoft.com/office/drawing/2014/main" id="{09EF05C4-F9A2-413D-F49D-C452C0BE0F3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693247" y="6686551"/>
            <a:ext cx="7010400" cy="800098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1"/>
                </a:solidFill>
                <a:latin typeface="Poppins" panose="00000500000000000000" pitchFamily="2" charset="0"/>
                <a:ea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marL="0" indent="0" algn="ctr">
              <a:lnSpc>
                <a:spcPts val="4400"/>
              </a:lnSpc>
              <a:buNone/>
            </a:pPr>
            <a:r>
              <a:rPr lang="en-US" sz="3600" kern="0" spc="-72">
                <a:solidFill>
                  <a:schemeClr val="bg1"/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of users prefer Microsoft</a:t>
            </a:r>
            <a:endParaRPr lang="en-US" sz="3600">
              <a:solidFill>
                <a:schemeClr val="bg1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6E970A-38F0-9044-9A1F-FB9CF8012B4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693247" y="5275385"/>
            <a:ext cx="7010400" cy="1306286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ts val="10800"/>
              </a:lnSpc>
              <a:buNone/>
              <a:defRPr lang="en-US" sz="10000" b="0" i="0" kern="0" spc="-400" dirty="0">
                <a:solidFill>
                  <a:schemeClr val="bg2"/>
                </a:solidFill>
                <a:latin typeface="Poppins" panose="00000500000000000000" pitchFamily="2" charset="0"/>
                <a:ea typeface="Segoe UI Variable Display Bold" pitchFamily="34" charset="-122"/>
                <a:cs typeface="Poppins" pitchFamily="2" charset="77"/>
              </a:defRPr>
            </a:lvl1pPr>
          </a:lstStyle>
          <a:p>
            <a:pPr marL="0" indent="0" algn="ctr">
              <a:lnSpc>
                <a:spcPts val="10800"/>
              </a:lnSpc>
              <a:buNone/>
            </a:pPr>
            <a:r>
              <a:rPr lang="en-US" sz="10000" b="1" kern="0" spc="-400">
                <a:solidFill>
                  <a:schemeClr val="bg2"/>
                </a:solidFill>
                <a:latin typeface="Segoe UI Variable Display Semibold" pitchFamily="2" charset="0"/>
                <a:ea typeface="Segoe UI Variable Display Bold" pitchFamily="34" charset="-122"/>
                <a:cs typeface="Segoe UI Variable Display Bold" pitchFamily="34" charset="-120"/>
              </a:rPr>
              <a:t>95%</a:t>
            </a:r>
            <a:endParaRPr lang="en-US" sz="10000" b="1">
              <a:solidFill>
                <a:schemeClr val="bg2"/>
              </a:solidFill>
              <a:latin typeface="Segoe UI Variable Display Semibold" pitchFamily="2" charset="0"/>
            </a:endParaRPr>
          </a:p>
        </p:txBody>
      </p:sp>
      <p:sp>
        <p:nvSpPr>
          <p:cNvPr id="8" name="Text Placeholder 19">
            <a:extLst>
              <a:ext uri="{FF2B5EF4-FFF2-40B4-BE49-F238E27FC236}">
                <a16:creationId xmlns:a16="http://schemas.microsoft.com/office/drawing/2014/main" id="{A947F27F-37AA-5A6B-6FC1-993683EEAA0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27322" y="6686551"/>
            <a:ext cx="7010400" cy="800098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1"/>
                </a:solidFill>
                <a:latin typeface="Poppins" panose="00000500000000000000" pitchFamily="2" charset="0"/>
                <a:ea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marL="0" indent="0" algn="ctr">
              <a:lnSpc>
                <a:spcPts val="4400"/>
              </a:lnSpc>
              <a:buNone/>
            </a:pPr>
            <a:r>
              <a:rPr lang="en-US" sz="3600" kern="0" spc="-72">
                <a:solidFill>
                  <a:schemeClr val="bg1"/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of users prefer Microsoft</a:t>
            </a:r>
            <a:endParaRPr lang="en-US" sz="3600">
              <a:solidFill>
                <a:schemeClr val="bg1"/>
              </a:solidFill>
            </a:endParaRP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1FB3D27F-3AC7-6D93-0F65-54170E7AE84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227322" y="5275385"/>
            <a:ext cx="7010400" cy="1306286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ts val="10800"/>
              </a:lnSpc>
              <a:buNone/>
              <a:defRPr lang="en-US" sz="10000" b="0" i="0" kern="0" spc="-400" dirty="0">
                <a:solidFill>
                  <a:schemeClr val="bg2"/>
                </a:solidFill>
                <a:latin typeface="Poppins" panose="00000500000000000000" pitchFamily="2" charset="0"/>
                <a:ea typeface="Segoe UI Variable Display Bold" pitchFamily="34" charset="-122"/>
                <a:cs typeface="Poppins" pitchFamily="2" charset="77"/>
              </a:defRPr>
            </a:lvl1pPr>
          </a:lstStyle>
          <a:p>
            <a:pPr marL="0" indent="0" algn="ctr">
              <a:lnSpc>
                <a:spcPts val="10800"/>
              </a:lnSpc>
              <a:buNone/>
            </a:pPr>
            <a:r>
              <a:rPr lang="en-US" sz="10000" b="1" kern="0" spc="-400">
                <a:solidFill>
                  <a:schemeClr val="bg2"/>
                </a:solidFill>
                <a:latin typeface="Segoe UI Variable Display Semibold" pitchFamily="2" charset="0"/>
                <a:ea typeface="Segoe UI Variable Display Bold" pitchFamily="34" charset="-122"/>
                <a:cs typeface="Segoe UI Variable Display Bold" pitchFamily="34" charset="-120"/>
              </a:rPr>
              <a:t>95%</a:t>
            </a:r>
            <a:endParaRPr lang="en-US" sz="10000" b="1">
              <a:solidFill>
                <a:schemeClr val="bg2"/>
              </a:solidFill>
              <a:latin typeface="Segoe UI Variable Display Semibold" pitchFamily="2" charset="0"/>
            </a:endParaRPr>
          </a:p>
        </p:txBody>
      </p:sp>
      <p:sp>
        <p:nvSpPr>
          <p:cNvPr id="17" name="Text Placeholder 19">
            <a:extLst>
              <a:ext uri="{FF2B5EF4-FFF2-40B4-BE49-F238E27FC236}">
                <a16:creationId xmlns:a16="http://schemas.microsoft.com/office/drawing/2014/main" id="{A7FB7A8B-2C5A-EA02-F0D9-15BCE17F504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108930" y="6686551"/>
            <a:ext cx="7010400" cy="800098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1"/>
                </a:solidFill>
                <a:latin typeface="Poppins" panose="00000500000000000000" pitchFamily="2" charset="0"/>
                <a:ea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marL="0" indent="0" algn="ctr">
              <a:lnSpc>
                <a:spcPts val="4400"/>
              </a:lnSpc>
              <a:buNone/>
            </a:pPr>
            <a:r>
              <a:rPr lang="en-US" sz="3600" kern="0" spc="-72">
                <a:solidFill>
                  <a:schemeClr val="bg1"/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of users prefer Microsoft</a:t>
            </a:r>
            <a:endParaRPr lang="en-US" sz="3600">
              <a:solidFill>
                <a:schemeClr val="bg1"/>
              </a:solidFill>
            </a:endParaRP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94FC965F-C728-DFAE-51FC-465EA5E7E46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6108930" y="5275385"/>
            <a:ext cx="7010400" cy="1306286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ts val="10800"/>
              </a:lnSpc>
              <a:buNone/>
              <a:defRPr lang="en-US" sz="10000" b="0" i="0" kern="0" spc="-400" dirty="0">
                <a:solidFill>
                  <a:schemeClr val="bg2"/>
                </a:solidFill>
                <a:latin typeface="Poppins" panose="00000500000000000000" pitchFamily="2" charset="0"/>
                <a:ea typeface="Segoe UI Variable Display Bold" pitchFamily="34" charset="-122"/>
                <a:cs typeface="Poppins" pitchFamily="2" charset="77"/>
              </a:defRPr>
            </a:lvl1pPr>
          </a:lstStyle>
          <a:p>
            <a:pPr marL="0" indent="0" algn="ctr">
              <a:lnSpc>
                <a:spcPts val="10800"/>
              </a:lnSpc>
              <a:buNone/>
            </a:pPr>
            <a:r>
              <a:rPr lang="en-US" sz="10000" b="1" kern="0" spc="-400">
                <a:solidFill>
                  <a:schemeClr val="bg2"/>
                </a:solidFill>
                <a:latin typeface="Segoe UI Variable Display Semibold" pitchFamily="2" charset="0"/>
                <a:ea typeface="Segoe UI Variable Display Bold" pitchFamily="34" charset="-122"/>
                <a:cs typeface="Segoe UI Variable Display Bold" pitchFamily="34" charset="-120"/>
              </a:rPr>
              <a:t>95%</a:t>
            </a:r>
            <a:endParaRPr lang="en-US" sz="10000" b="1">
              <a:solidFill>
                <a:schemeClr val="bg2"/>
              </a:solidFill>
              <a:latin typeface="Segoe UI Variable Display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992678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 highlights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9">
            <a:extLst>
              <a:ext uri="{FF2B5EF4-FFF2-40B4-BE49-F238E27FC236}">
                <a16:creationId xmlns:a16="http://schemas.microsoft.com/office/drawing/2014/main" id="{9073EC8E-C16E-D369-C042-2F3F25A69CC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40565" y="1066800"/>
            <a:ext cx="7010400" cy="939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1" i="0" kern="0" spc="-120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  <a:p>
            <a:pPr lvl="0"/>
            <a:endParaRPr lang="en-US"/>
          </a:p>
        </p:txBody>
      </p:sp>
      <p:sp>
        <p:nvSpPr>
          <p:cNvPr id="12" name="Text Placeholder 19">
            <a:extLst>
              <a:ext uri="{FF2B5EF4-FFF2-40B4-BE49-F238E27FC236}">
                <a16:creationId xmlns:a16="http://schemas.microsoft.com/office/drawing/2014/main" id="{27F304CE-B7B7-2431-1DAA-03E066C9AA8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40565" y="1930400"/>
            <a:ext cx="7010400" cy="939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0" i="0" kern="0" spc="-120" dirty="0" smtClean="0">
                <a:solidFill>
                  <a:schemeClr val="bg2"/>
                </a:solidFill>
                <a:latin typeface="Poppins" panose="00000500000000000000" pitchFamily="2" charset="0"/>
                <a:ea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lvl="0"/>
            <a:r>
              <a:rPr lang="en-US" sz="6000" kern="0" spc="-120">
                <a:solidFill>
                  <a:schemeClr val="bg2"/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Subtitle</a:t>
            </a:r>
            <a:endParaRPr lang="en-US"/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B24BACC3-704B-206E-3316-CF479DDCE26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081906" y="7161681"/>
            <a:ext cx="7010400" cy="800098"/>
          </a:xfrm>
        </p:spPr>
        <p:txBody>
          <a:bodyPr/>
          <a:lstStyle>
            <a:lvl1pPr algn="ctr">
              <a:buNone/>
              <a:defRPr/>
            </a:lvl1pPr>
          </a:lstStyle>
          <a:p>
            <a:r>
              <a:rPr lang="en-US"/>
              <a:t>People love Microsoft</a:t>
            </a:r>
          </a:p>
          <a:p>
            <a:endParaRPr lang="en-US"/>
          </a:p>
        </p:txBody>
      </p:sp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FE12F422-31FA-D35A-EC2A-5AEDD1538C8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081906" y="5750515"/>
            <a:ext cx="7010400" cy="1306286"/>
          </a:xfrm>
        </p:spPr>
        <p:txBody>
          <a:bodyPr>
            <a:noAutofit/>
          </a:bodyPr>
          <a:lstStyle>
            <a:lvl1pPr algn="ctr">
              <a:buNone/>
              <a:defRPr/>
            </a:lvl1pPr>
          </a:lstStyle>
          <a:p>
            <a:r>
              <a:rPr lang="en-US" sz="8000" b="1">
                <a:solidFill>
                  <a:schemeClr val="accent2">
                    <a:lumMod val="40000"/>
                    <a:lumOff val="60000"/>
                  </a:schemeClr>
                </a:solidFill>
              </a:rPr>
              <a:t>95%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81363E9D-0B79-43B1-A37E-DF7BCB13F6C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15981" y="7161681"/>
            <a:ext cx="7010400" cy="800098"/>
          </a:xfrm>
        </p:spPr>
        <p:txBody>
          <a:bodyPr/>
          <a:lstStyle>
            <a:lvl1pPr algn="ctr">
              <a:buNone/>
              <a:defRPr/>
            </a:lvl1pPr>
          </a:lstStyle>
          <a:p>
            <a:r>
              <a:rPr lang="en-US"/>
              <a:t>People love Microsoft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513690D9-52B0-BF31-F7CF-926B4951A52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615981" y="5750515"/>
            <a:ext cx="7010400" cy="1306286"/>
          </a:xfrm>
        </p:spPr>
        <p:txBody>
          <a:bodyPr>
            <a:noAutofit/>
          </a:bodyPr>
          <a:lstStyle>
            <a:lvl1pPr algn="ctr">
              <a:buNone/>
              <a:defRPr/>
            </a:lvl1pPr>
          </a:lstStyle>
          <a:p>
            <a:r>
              <a:rPr lang="en-US" sz="8000" b="1">
                <a:solidFill>
                  <a:schemeClr val="accent2">
                    <a:lumMod val="40000"/>
                    <a:lumOff val="60000"/>
                  </a:schemeClr>
                </a:solidFill>
              </a:rPr>
              <a:t>95%</a:t>
            </a:r>
          </a:p>
        </p:txBody>
      </p:sp>
    </p:spTree>
    <p:extLst>
      <p:ext uri="{BB962C8B-B14F-4D97-AF65-F5344CB8AC3E}">
        <p14:creationId xmlns:p14="http://schemas.microsoft.com/office/powerpoint/2010/main" val="37839410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oint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9">
            <a:extLst>
              <a:ext uri="{FF2B5EF4-FFF2-40B4-BE49-F238E27FC236}">
                <a16:creationId xmlns:a16="http://schemas.microsoft.com/office/drawing/2014/main" id="{C6DE723B-B28B-EBC1-6E40-64BC10424C1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83509" y="1103244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2"/>
                </a:solidFill>
                <a:latin typeface="Poppins" panose="00000500000000000000" pitchFamily="2" charset="0"/>
                <a:ea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marL="0" indent="0" algn="l">
              <a:lnSpc>
                <a:spcPts val="4400"/>
              </a:lnSpc>
              <a:buNone/>
            </a:pPr>
            <a:r>
              <a:rPr lang="en-US" sz="3600" kern="0" spc="-72">
                <a:solidFill>
                  <a:schemeClr val="bg2"/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Subtitle</a:t>
            </a:r>
            <a:endParaRPr lang="en-US" sz="3600">
              <a:solidFill>
                <a:schemeClr val="bg2"/>
              </a:solidFill>
            </a:endParaRPr>
          </a:p>
        </p:txBody>
      </p:sp>
      <p:sp>
        <p:nvSpPr>
          <p:cNvPr id="14" name="Text Placeholder 19">
            <a:extLst>
              <a:ext uri="{FF2B5EF4-FFF2-40B4-BE49-F238E27FC236}">
                <a16:creationId xmlns:a16="http://schemas.microsoft.com/office/drawing/2014/main" id="{7C53C2B9-339B-B9CA-D594-88D254F8055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83509" y="1659835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1" i="0" kern="0" spc="-72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" name="Text Placeholder 19">
            <a:extLst>
              <a:ext uri="{FF2B5EF4-FFF2-40B4-BE49-F238E27FC236}">
                <a16:creationId xmlns:a16="http://schemas.microsoft.com/office/drawing/2014/main" id="{8043316E-25FB-DE88-AD4F-20F98B3B997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70062" y="5833302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" name="Text Placeholder 19">
            <a:extLst>
              <a:ext uri="{FF2B5EF4-FFF2-40B4-BE49-F238E27FC236}">
                <a16:creationId xmlns:a16="http://schemas.microsoft.com/office/drawing/2014/main" id="{D456C768-C982-33C6-7C49-D561398248C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70062" y="5010173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6200" b="1" i="0" kern="1200" dirty="0" smtClean="0">
                <a:solidFill>
                  <a:schemeClr val="accent5"/>
                </a:solidFill>
                <a:latin typeface="Poppins" pitchFamily="2" charset="77"/>
                <a:ea typeface="Segoe UI Variable Semibold Display" pitchFamily="34" charset="-122"/>
                <a:cs typeface="Poppins" pitchFamily="2" charset="77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15" name="Text Placeholder 19">
            <a:extLst>
              <a:ext uri="{FF2B5EF4-FFF2-40B4-BE49-F238E27FC236}">
                <a16:creationId xmlns:a16="http://schemas.microsoft.com/office/drawing/2014/main" id="{1B974D2C-78C7-F41F-50A2-1A7B942FDBC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70062" y="6648782"/>
            <a:ext cx="7010400" cy="183659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200" b="0" i="0" kern="1200" dirty="0" smtClean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r>
              <a:rPr lang="en-US" sz="2000" b="0"/>
              <a:t>Baking security and trust into the development process ensures that all AI-driven tools and applications are built with security measures integrated from the beginning, protecting both the developers and the end-users.</a:t>
            </a:r>
            <a:endParaRPr lang="en-US" sz="2000" b="1">
              <a:latin typeface="Segoe UI Variable Text Semibold" pitchFamily="2" charset="0"/>
            </a:endParaRPr>
          </a:p>
        </p:txBody>
      </p:sp>
      <p:sp>
        <p:nvSpPr>
          <p:cNvPr id="16" name="Text Placeholder 19">
            <a:extLst>
              <a:ext uri="{FF2B5EF4-FFF2-40B4-BE49-F238E27FC236}">
                <a16:creationId xmlns:a16="http://schemas.microsoft.com/office/drawing/2014/main" id="{9883040D-98E9-F2A7-257B-F14720A8038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05842" y="5833302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7" name="Text Placeholder 19">
            <a:extLst>
              <a:ext uri="{FF2B5EF4-FFF2-40B4-BE49-F238E27FC236}">
                <a16:creationId xmlns:a16="http://schemas.microsoft.com/office/drawing/2014/main" id="{AE7DEE54-3A47-CB75-F874-A91FD60BB0D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505842" y="5010173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6200" b="1" i="0" kern="1200" dirty="0" smtClean="0">
                <a:solidFill>
                  <a:schemeClr val="accent5"/>
                </a:solidFill>
                <a:latin typeface="Poppins" pitchFamily="2" charset="77"/>
                <a:ea typeface="Segoe UI Variable Semibold Display" pitchFamily="34" charset="-122"/>
                <a:cs typeface="Poppins" pitchFamily="2" charset="77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18" name="Text Placeholder 19">
            <a:extLst>
              <a:ext uri="{FF2B5EF4-FFF2-40B4-BE49-F238E27FC236}">
                <a16:creationId xmlns:a16="http://schemas.microsoft.com/office/drawing/2014/main" id="{26F0B1DE-112E-38F1-6C3B-F0F2C61D4AA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505842" y="6648782"/>
            <a:ext cx="7010400" cy="183659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200" b="0" i="0" kern="1200" dirty="0" smtClean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r>
              <a:rPr lang="en-US" sz="2000" b="0"/>
              <a:t>Baking security and trust into the development process ensures that all AI-driven tools and applications are built with security measures integrated from the beginning, protecting both the developers and the end-users.</a:t>
            </a:r>
            <a:endParaRPr lang="en-US" sz="2000" b="1">
              <a:latin typeface="Segoe UI Variable Text Semibold" pitchFamily="2" charset="0"/>
            </a:endParaRPr>
          </a:p>
        </p:txBody>
      </p:sp>
      <p:sp>
        <p:nvSpPr>
          <p:cNvPr id="19" name="Text Placeholder 19">
            <a:extLst>
              <a:ext uri="{FF2B5EF4-FFF2-40B4-BE49-F238E27FC236}">
                <a16:creationId xmlns:a16="http://schemas.microsoft.com/office/drawing/2014/main" id="{5E392566-4156-546D-8627-009FDB5AE19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5941623" y="5833302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824137E5-8D8D-F109-8E17-8ED6B89B09C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5941623" y="5010173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6200" b="1" i="0" kern="1200" dirty="0" smtClean="0">
                <a:solidFill>
                  <a:schemeClr val="accent5"/>
                </a:solidFill>
                <a:latin typeface="Poppins" pitchFamily="2" charset="77"/>
                <a:ea typeface="Segoe UI Variable Semibold Display" pitchFamily="34" charset="-122"/>
                <a:cs typeface="Poppins" pitchFamily="2" charset="77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2918D071-5763-5909-A6AB-183AEBADCE6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5941623" y="6648782"/>
            <a:ext cx="7010400" cy="183659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200" b="0" i="0" kern="1200" dirty="0" smtClean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r>
              <a:rPr lang="en-US" sz="2000" b="0"/>
              <a:t>Baking security and trust into the development process ensures that all AI-driven tools and applications are built with security measures integrated from the beginning, protecting both the developers and the end-users.</a:t>
            </a:r>
            <a:endParaRPr lang="en-US" sz="2000" b="1">
              <a:latin typeface="Segoe UI Variable Text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866441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oints-big tit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9">
            <a:extLst>
              <a:ext uri="{FF2B5EF4-FFF2-40B4-BE49-F238E27FC236}">
                <a16:creationId xmlns:a16="http://schemas.microsoft.com/office/drawing/2014/main" id="{8043316E-25FB-DE88-AD4F-20F98B3B997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70062" y="5833302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" name="Text Placeholder 19">
            <a:extLst>
              <a:ext uri="{FF2B5EF4-FFF2-40B4-BE49-F238E27FC236}">
                <a16:creationId xmlns:a16="http://schemas.microsoft.com/office/drawing/2014/main" id="{D456C768-C982-33C6-7C49-D561398248C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70062" y="5010173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6200" b="1" i="0" kern="1200" dirty="0" smtClean="0">
                <a:solidFill>
                  <a:schemeClr val="accent5"/>
                </a:solidFill>
                <a:latin typeface="Poppins" pitchFamily="2" charset="77"/>
                <a:ea typeface="Segoe UI Variable Semibold Display" pitchFamily="34" charset="-122"/>
                <a:cs typeface="Poppins" pitchFamily="2" charset="77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15" name="Text Placeholder 19">
            <a:extLst>
              <a:ext uri="{FF2B5EF4-FFF2-40B4-BE49-F238E27FC236}">
                <a16:creationId xmlns:a16="http://schemas.microsoft.com/office/drawing/2014/main" id="{1B974D2C-78C7-F41F-50A2-1A7B942FDBC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70062" y="6648782"/>
            <a:ext cx="7010400" cy="183659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200" b="0" i="0" kern="1200" dirty="0" smtClean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r>
              <a:rPr lang="en-US" sz="2000" b="0"/>
              <a:t>Baking security and trust into the development process ensures that all AI-driven tools and applications are built with security measures integrated from the beginning, protecting both the developers and the end-users.</a:t>
            </a:r>
            <a:endParaRPr lang="en-US" sz="2000" b="1">
              <a:latin typeface="Segoe UI Variable Text Semibold" pitchFamily="2" charset="0"/>
            </a:endParaRPr>
          </a:p>
        </p:txBody>
      </p:sp>
      <p:sp>
        <p:nvSpPr>
          <p:cNvPr id="16" name="Text Placeholder 19">
            <a:extLst>
              <a:ext uri="{FF2B5EF4-FFF2-40B4-BE49-F238E27FC236}">
                <a16:creationId xmlns:a16="http://schemas.microsoft.com/office/drawing/2014/main" id="{9883040D-98E9-F2A7-257B-F14720A8038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05842" y="5833302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7" name="Text Placeholder 19">
            <a:extLst>
              <a:ext uri="{FF2B5EF4-FFF2-40B4-BE49-F238E27FC236}">
                <a16:creationId xmlns:a16="http://schemas.microsoft.com/office/drawing/2014/main" id="{AE7DEE54-3A47-CB75-F874-A91FD60BB0D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505842" y="5010173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6200" b="1" i="0" kern="1200" dirty="0" smtClean="0">
                <a:solidFill>
                  <a:schemeClr val="accent5"/>
                </a:solidFill>
                <a:latin typeface="Poppins" pitchFamily="2" charset="77"/>
                <a:ea typeface="Segoe UI Variable Semibold Display" pitchFamily="34" charset="-122"/>
                <a:cs typeface="Poppins" pitchFamily="2" charset="77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18" name="Text Placeholder 19">
            <a:extLst>
              <a:ext uri="{FF2B5EF4-FFF2-40B4-BE49-F238E27FC236}">
                <a16:creationId xmlns:a16="http://schemas.microsoft.com/office/drawing/2014/main" id="{26F0B1DE-112E-38F1-6C3B-F0F2C61D4AA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505842" y="6648782"/>
            <a:ext cx="7010400" cy="183659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200" b="0" i="0" kern="1200" dirty="0" smtClean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r>
              <a:rPr lang="en-US" sz="2000" b="0"/>
              <a:t>Baking security and trust into the development process ensures that all AI-driven tools and applications are built with security measures integrated from the beginning, protecting both the developers and the end-users.</a:t>
            </a:r>
            <a:endParaRPr lang="en-US" sz="2000" b="1">
              <a:latin typeface="Segoe UI Variable Text Semibold" pitchFamily="2" charset="0"/>
            </a:endParaRPr>
          </a:p>
        </p:txBody>
      </p:sp>
      <p:sp>
        <p:nvSpPr>
          <p:cNvPr id="19" name="Text Placeholder 19">
            <a:extLst>
              <a:ext uri="{FF2B5EF4-FFF2-40B4-BE49-F238E27FC236}">
                <a16:creationId xmlns:a16="http://schemas.microsoft.com/office/drawing/2014/main" id="{5E392566-4156-546D-8627-009FDB5AE19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5941623" y="5833302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824137E5-8D8D-F109-8E17-8ED6B89B09C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5941623" y="5010173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6200" b="1" i="0" kern="1200" dirty="0" smtClean="0">
                <a:solidFill>
                  <a:schemeClr val="accent5"/>
                </a:solidFill>
                <a:latin typeface="Poppins" pitchFamily="2" charset="77"/>
                <a:ea typeface="Segoe UI Variable Semibold Display" pitchFamily="34" charset="-122"/>
                <a:cs typeface="Poppins" pitchFamily="2" charset="77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2918D071-5763-5909-A6AB-183AEBADCE6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5941623" y="6648782"/>
            <a:ext cx="7010400" cy="183659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200" b="0" i="0" kern="1200" dirty="0" smtClean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r>
              <a:rPr lang="en-US" sz="2000" b="0"/>
              <a:t>Baking security and trust into the development process ensures that all AI-driven tools and applications are built with security measures integrated from the beginning, protecting both the developers and the end-users.</a:t>
            </a:r>
            <a:endParaRPr lang="en-US" sz="2000" b="1">
              <a:latin typeface="Segoe UI Variable Text Semibold" pitchFamily="2" charset="0"/>
            </a:endParaRPr>
          </a:p>
        </p:txBody>
      </p:sp>
      <p:sp>
        <p:nvSpPr>
          <p:cNvPr id="4" name="Text Placeholder 19">
            <a:extLst>
              <a:ext uri="{FF2B5EF4-FFF2-40B4-BE49-F238E27FC236}">
                <a16:creationId xmlns:a16="http://schemas.microsoft.com/office/drawing/2014/main" id="{CC6D8360-A2BF-8F00-EE9A-D4880EDF4A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40565" y="1066800"/>
            <a:ext cx="7010400" cy="939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1" i="0" kern="0" spc="-120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  <a:p>
            <a:pPr lvl="0"/>
            <a:endParaRPr lang="en-US"/>
          </a:p>
        </p:txBody>
      </p:sp>
      <p:sp>
        <p:nvSpPr>
          <p:cNvPr id="5" name="Text Placeholder 19">
            <a:extLst>
              <a:ext uri="{FF2B5EF4-FFF2-40B4-BE49-F238E27FC236}">
                <a16:creationId xmlns:a16="http://schemas.microsoft.com/office/drawing/2014/main" id="{80D81AA7-7E2A-BCA7-24C2-A38DFC1DB22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40565" y="1930400"/>
            <a:ext cx="7010400" cy="939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0" i="0" kern="0" spc="-120" dirty="0" smtClean="0">
                <a:solidFill>
                  <a:schemeClr val="bg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Subtitle</a:t>
            </a:r>
          </a:p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36822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">
            <a:extLst>
              <a:ext uri="{FF2B5EF4-FFF2-40B4-BE49-F238E27FC236}">
                <a16:creationId xmlns:a16="http://schemas.microsoft.com/office/drawing/2014/main" id="{E67ADACF-F79B-A473-9CBA-8A380C9E1801}"/>
              </a:ext>
            </a:extLst>
          </p:cNvPr>
          <p:cNvSpPr/>
          <p:nvPr userDrawn="1"/>
        </p:nvSpPr>
        <p:spPr>
          <a:xfrm>
            <a:off x="1270159" y="2451100"/>
            <a:ext cx="10897962" cy="2590800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US" b="0" i="0">
              <a:latin typeface="Poppins" pitchFamily="2" charset="77"/>
            </a:endParaRPr>
          </a:p>
        </p:txBody>
      </p:sp>
      <p:sp>
        <p:nvSpPr>
          <p:cNvPr id="8" name="Text Placeholder 19">
            <a:extLst>
              <a:ext uri="{FF2B5EF4-FFF2-40B4-BE49-F238E27FC236}">
                <a16:creationId xmlns:a16="http://schemas.microsoft.com/office/drawing/2014/main" id="{623E3780-FEAF-C145-C230-9D3871E7B7F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20787" y="2451100"/>
            <a:ext cx="10972800" cy="401720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0" i="0" kern="0" spc="-72" dirty="0" smtClean="0">
                <a:solidFill>
                  <a:srgbClr val="0F0F0F">
                    <a:alpha val="100000"/>
                  </a:srgbClr>
                </a:solidFill>
                <a:latin typeface="Poppins" panose="00000500000000000000" pitchFamily="2" charset="0"/>
                <a:ea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marL="0" indent="0" algn="l">
              <a:lnSpc>
                <a:spcPts val="6800"/>
              </a:lnSpc>
              <a:buNone/>
            </a:pPr>
            <a:r>
              <a:rPr lang="en-US" sz="6000" kern="0" spc="-120">
                <a:solidFill>
                  <a:schemeClr val="bg1"/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Azure AI Foundry provides a complete infrastructure for developing AI applications and agents.</a:t>
            </a:r>
          </a:p>
          <a:p>
            <a:pPr marL="0" indent="0" algn="l">
              <a:lnSpc>
                <a:spcPts val="6800"/>
              </a:lnSpc>
              <a:buNone/>
            </a:pPr>
            <a:endParaRPr lang="en-US" sz="6000" kern="0" spc="-120">
              <a:solidFill>
                <a:schemeClr val="bg1"/>
              </a:solidFill>
              <a:latin typeface="Segoe UI Variable Display Semibold" pitchFamily="34" charset="0"/>
              <a:ea typeface="Segoe UI Variable Display Semibold" pitchFamily="34" charset="-122"/>
              <a:cs typeface="Segoe UI Variable Display Semibold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47798590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- plai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">
            <a:extLst>
              <a:ext uri="{FF2B5EF4-FFF2-40B4-BE49-F238E27FC236}">
                <a16:creationId xmlns:a16="http://schemas.microsoft.com/office/drawing/2014/main" id="{E67ADACF-F79B-A473-9CBA-8A380C9E1801}"/>
              </a:ext>
            </a:extLst>
          </p:cNvPr>
          <p:cNvSpPr/>
          <p:nvPr userDrawn="1"/>
        </p:nvSpPr>
        <p:spPr>
          <a:xfrm>
            <a:off x="1270159" y="2451100"/>
            <a:ext cx="10897962" cy="2590800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US" b="0" i="0">
              <a:latin typeface="Poppins" pitchFamily="2" charset="77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1323E9C-20E1-B4DE-5B0A-AF0EE813E3D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330883" y="4306094"/>
            <a:ext cx="11674475" cy="51038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lang="en-US" sz="10000" b="0" i="0" kern="0" spc="-120" dirty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 spc="-120"/>
              <a:t>A large statement looks great with 10 words or less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6162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">
            <a:extLst>
              <a:ext uri="{FF2B5EF4-FFF2-40B4-BE49-F238E27FC236}">
                <a16:creationId xmlns:a16="http://schemas.microsoft.com/office/drawing/2014/main" id="{0256E2F0-88DF-8BF3-796F-C770A5748766}"/>
              </a:ext>
            </a:extLst>
          </p:cNvPr>
          <p:cNvSpPr/>
          <p:nvPr userDrawn="1"/>
        </p:nvSpPr>
        <p:spPr>
          <a:xfrm>
            <a:off x="1143143" y="1752600"/>
            <a:ext cx="10923365" cy="2590800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US" b="0" i="0">
              <a:latin typeface="Poppins" pitchFamily="2" charset="77"/>
            </a:endParaRPr>
          </a:p>
        </p:txBody>
      </p:sp>
      <p:sp>
        <p:nvSpPr>
          <p:cNvPr id="2" name="Text Placeholder 19">
            <a:extLst>
              <a:ext uri="{FF2B5EF4-FFF2-40B4-BE49-F238E27FC236}">
                <a16:creationId xmlns:a16="http://schemas.microsoft.com/office/drawing/2014/main" id="{112F7974-15CA-0119-418A-955F7FE8380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60014" y="1705190"/>
            <a:ext cx="9721868" cy="263821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0" i="0" kern="0" spc="-72" dirty="0" smtClean="0">
                <a:solidFill>
                  <a:schemeClr val="bg1"/>
                </a:solidFill>
                <a:latin typeface="Poppins" panose="00000500000000000000" pitchFamily="2" charset="0"/>
                <a:ea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marL="0" indent="0" algn="l">
              <a:lnSpc>
                <a:spcPts val="6800"/>
              </a:lnSpc>
              <a:buNone/>
            </a:pPr>
            <a:r>
              <a:rPr lang="en-US" sz="6000" kern="0" spc="-120">
                <a:solidFill>
                  <a:schemeClr val="bg1"/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The new Visual Studio 18 has even more collaboration and smart features</a:t>
            </a:r>
            <a:endParaRPr lang="en-US" sz="6000">
              <a:solidFill>
                <a:schemeClr val="bg1"/>
              </a:solidFill>
            </a:endParaRPr>
          </a:p>
        </p:txBody>
      </p:sp>
      <p:sp>
        <p:nvSpPr>
          <p:cNvPr id="10" name="Text Placeholder 19">
            <a:extLst>
              <a:ext uri="{FF2B5EF4-FFF2-40B4-BE49-F238E27FC236}">
                <a16:creationId xmlns:a16="http://schemas.microsoft.com/office/drawing/2014/main" id="{4F7779C9-1927-0E1A-FFAF-4EA7EB2F7E9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60014" y="1023296"/>
            <a:ext cx="9721868" cy="63500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44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800" b="0" i="0" kern="0" spc="-56" dirty="0">
                <a:solidFill>
                  <a:schemeClr val="bg2"/>
                </a:solidFill>
                <a:latin typeface="Poppins" panose="00000500000000000000" pitchFamily="2" charset="0"/>
                <a:ea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44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2800" kern="0" spc="-56">
                <a:solidFill>
                  <a:schemeClr val="bg2"/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Caption</a:t>
            </a:r>
            <a:endParaRPr lang="en-US" sz="2800">
              <a:solidFill>
                <a:schemeClr val="bg2"/>
              </a:solidFill>
            </a:endParaRPr>
          </a:p>
          <a:p>
            <a:pPr lvl="0"/>
            <a:endParaRPr lang="en-US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F225ACA3-70FE-0BE6-8FFA-6578279A506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49879" y="4620708"/>
            <a:ext cx="8877892" cy="365763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2400" b="0" i="0">
                <a:solidFill>
                  <a:schemeClr val="bg2"/>
                </a:solidFill>
                <a:latin typeface="Poppins" panose="00000500000000000000" pitchFamily="2" charset="0"/>
              </a:defRPr>
            </a:lvl1pPr>
          </a:lstStyle>
          <a:p>
            <a:pPr>
              <a:spcBef>
                <a:spcPts val="0"/>
              </a:spcBef>
            </a:pPr>
            <a:r>
              <a:rPr lang="en-US" kern="0" spc="-48">
                <a:latin typeface="Segoe UI Variable Display Semibold" pitchFamily="34" charset="0"/>
              </a:rPr>
              <a:t>Azure AI Foundry dolor sit </a:t>
            </a:r>
            <a:r>
              <a:rPr lang="en-US" kern="0" spc="-48" err="1">
                <a:latin typeface="Segoe UI Variable Display Semibold" pitchFamily="34" charset="0"/>
              </a:rPr>
              <a:t>amet</a:t>
            </a:r>
            <a:r>
              <a:rPr lang="en-US" kern="0" spc="-48">
                <a:latin typeface="Segoe UI Variable Display Semibold" pitchFamily="34" charset="0"/>
              </a:rPr>
              <a:t>, </a:t>
            </a:r>
            <a:r>
              <a:rPr lang="en-US" kern="0" spc="-48" err="1">
                <a:latin typeface="Segoe UI Variable Display Semibold" pitchFamily="34" charset="0"/>
              </a:rPr>
              <a:t>consectetur</a:t>
            </a:r>
            <a:r>
              <a:rPr lang="en-US" kern="0" spc="-48">
                <a:latin typeface="Segoe UI Variable Display Semibold" pitchFamily="34" charset="0"/>
              </a:rPr>
              <a:t> </a:t>
            </a:r>
            <a:r>
              <a:rPr lang="en-US" kern="0" spc="-48" err="1">
                <a:latin typeface="Segoe UI Variable Display Semibold" pitchFamily="34" charset="0"/>
              </a:rPr>
              <a:t>adipiscing</a:t>
            </a:r>
            <a:r>
              <a:rPr lang="en-US" kern="0" spc="-48">
                <a:latin typeface="Segoe UI Variable Display Semibold" pitchFamily="34" charset="0"/>
              </a:rPr>
              <a:t> </a:t>
            </a:r>
            <a:r>
              <a:rPr lang="en-US" kern="0" spc="-48" err="1">
                <a:latin typeface="Segoe UI Variable Display Semibold" pitchFamily="34" charset="0"/>
              </a:rPr>
              <a:t>elit</a:t>
            </a:r>
            <a:r>
              <a:rPr lang="en-US" kern="0" spc="-48">
                <a:latin typeface="Segoe UI Variable Display Semibold" pitchFamily="34" charset="0"/>
              </a:rPr>
              <a:t>, sed do </a:t>
            </a:r>
            <a:r>
              <a:rPr lang="en-US" kern="0" spc="-48" err="1">
                <a:latin typeface="Segoe UI Variable Display Semibold" pitchFamily="34" charset="0"/>
              </a:rPr>
              <a:t>eiusmod</a:t>
            </a:r>
            <a:r>
              <a:rPr lang="en-US" kern="0" spc="-48">
                <a:latin typeface="Segoe UI Variable Display Semibold" pitchFamily="34" charset="0"/>
              </a:rPr>
              <a:t> </a:t>
            </a:r>
            <a:r>
              <a:rPr lang="en-US" kern="0" spc="-48" err="1">
                <a:latin typeface="Segoe UI Variable Display Semibold" pitchFamily="34" charset="0"/>
              </a:rPr>
              <a:t>tempor</a:t>
            </a:r>
            <a:r>
              <a:rPr lang="en-US" kern="0" spc="-48">
                <a:latin typeface="Segoe UI Variable Display Semibold" pitchFamily="34" charset="0"/>
              </a:rPr>
              <a:t> </a:t>
            </a:r>
            <a:r>
              <a:rPr lang="en-US" kern="0" spc="-48" err="1">
                <a:latin typeface="Segoe UI Variable Display Semibold" pitchFamily="34" charset="0"/>
              </a:rPr>
              <a:t>incididunt</a:t>
            </a:r>
            <a:r>
              <a:rPr lang="en-US" kern="0" spc="-48">
                <a:latin typeface="Segoe UI Variable Display Semibold" pitchFamily="34" charset="0"/>
              </a:rPr>
              <a:t> </a:t>
            </a:r>
            <a:r>
              <a:rPr lang="en-US" kern="0" spc="-48" err="1">
                <a:latin typeface="Segoe UI Variable Display Semibold" pitchFamily="34" charset="0"/>
              </a:rPr>
              <a:t>ut</a:t>
            </a:r>
            <a:r>
              <a:rPr lang="en-US" kern="0" spc="-48">
                <a:latin typeface="Segoe UI Variable Display Semibold" pitchFamily="34" charset="0"/>
              </a:rPr>
              <a:t> labore et dolore magna </a:t>
            </a:r>
            <a:r>
              <a:rPr lang="en-US" kern="0" spc="-48" err="1">
                <a:latin typeface="Segoe UI Variable Display Semibold" pitchFamily="34" charset="0"/>
              </a:rPr>
              <a:t>aliqua</a:t>
            </a:r>
            <a:r>
              <a:rPr lang="en-US" kern="0" spc="-48">
                <a:latin typeface="Segoe UI Variable Display Semibold" pitchFamily="34" charset="0"/>
              </a:rPr>
              <a:t>. Ut </a:t>
            </a:r>
            <a:r>
              <a:rPr lang="en-US" kern="0" spc="-48" err="1">
                <a:latin typeface="Segoe UI Variable Display Semibold" pitchFamily="34" charset="0"/>
              </a:rPr>
              <a:t>enim</a:t>
            </a:r>
            <a:r>
              <a:rPr lang="en-US" kern="0" spc="-48">
                <a:latin typeface="Segoe UI Variable Display Semibold" pitchFamily="34" charset="0"/>
              </a:rPr>
              <a:t> ad minim </a:t>
            </a:r>
            <a:r>
              <a:rPr lang="en-US" kern="0" spc="-48" err="1">
                <a:latin typeface="Segoe UI Variable Display Semibold" pitchFamily="34" charset="0"/>
              </a:rPr>
              <a:t>veniam</a:t>
            </a:r>
            <a:r>
              <a:rPr lang="en-US" kern="0" spc="-48">
                <a:latin typeface="Segoe UI Variable Display Semibold" pitchFamily="34" charset="0"/>
              </a:rPr>
              <a:t>, </a:t>
            </a:r>
            <a:r>
              <a:rPr lang="en-US" kern="0" spc="-48" err="1">
                <a:latin typeface="Segoe UI Variable Display Semibold" pitchFamily="34" charset="0"/>
              </a:rPr>
              <a:t>quis</a:t>
            </a:r>
            <a:r>
              <a:rPr lang="en-US" kern="0" spc="-48">
                <a:latin typeface="Segoe UI Variable Display Semibold" pitchFamily="34" charset="0"/>
              </a:rPr>
              <a:t> </a:t>
            </a:r>
            <a:r>
              <a:rPr lang="en-US" kern="0" spc="-48" err="1">
                <a:latin typeface="Segoe UI Variable Display Semibold" pitchFamily="34" charset="0"/>
              </a:rPr>
              <a:t>nostrud</a:t>
            </a:r>
            <a:r>
              <a:rPr lang="en-US" kern="0" spc="-48">
                <a:latin typeface="Segoe UI Variable Display Semibold" pitchFamily="34" charset="0"/>
              </a:rPr>
              <a:t> exercitation </a:t>
            </a:r>
            <a:r>
              <a:rPr lang="en-US" kern="0" spc="-48" err="1">
                <a:latin typeface="Segoe UI Variable Display Semibold" pitchFamily="34" charset="0"/>
              </a:rPr>
              <a:t>ullamco</a:t>
            </a:r>
            <a:r>
              <a:rPr lang="en-US" kern="0" spc="-48">
                <a:latin typeface="Segoe UI Variable Display Semibold" pitchFamily="34" charset="0"/>
              </a:rPr>
              <a:t> </a:t>
            </a:r>
            <a:r>
              <a:rPr lang="en-US" kern="0" spc="-48" err="1">
                <a:latin typeface="Segoe UI Variable Display Semibold" pitchFamily="34" charset="0"/>
              </a:rPr>
              <a:t>laboris</a:t>
            </a:r>
            <a:r>
              <a:rPr lang="en-US" kern="0" spc="-48">
                <a:latin typeface="Segoe UI Variable Display Semibold" pitchFamily="34" charset="0"/>
              </a:rPr>
              <a:t> nisi </a:t>
            </a:r>
            <a:r>
              <a:rPr lang="en-US" kern="0" spc="-48" err="1">
                <a:latin typeface="Segoe UI Variable Display Semibold" pitchFamily="34" charset="0"/>
              </a:rPr>
              <a:t>ut</a:t>
            </a:r>
            <a:r>
              <a:rPr lang="en-US" kern="0" spc="-48">
                <a:latin typeface="Segoe UI Variable Display Semibold" pitchFamily="34" charset="0"/>
              </a:rPr>
              <a:t> </a:t>
            </a:r>
            <a:r>
              <a:rPr lang="en-US" kern="0" spc="-48" err="1">
                <a:latin typeface="Segoe UI Variable Display Semibold" pitchFamily="34" charset="0"/>
              </a:rPr>
              <a:t>aliquip</a:t>
            </a:r>
            <a:r>
              <a:rPr lang="en-US" kern="0" spc="-48">
                <a:latin typeface="Segoe UI Variable Display Semibold" pitchFamily="34" charset="0"/>
              </a:rPr>
              <a:t> ex </a:t>
            </a:r>
            <a:r>
              <a:rPr lang="en-US" kern="0" spc="-48" err="1">
                <a:latin typeface="Segoe UI Variable Display Semibold" pitchFamily="34" charset="0"/>
              </a:rPr>
              <a:t>ea</a:t>
            </a:r>
            <a:r>
              <a:rPr lang="en-US" kern="0" spc="-48">
                <a:latin typeface="Segoe UI Variable Display Semibold" pitchFamily="34" charset="0"/>
              </a:rPr>
              <a:t> </a:t>
            </a:r>
            <a:r>
              <a:rPr lang="en-US" kern="0" spc="-48" err="1">
                <a:latin typeface="Segoe UI Variable Display Semibold" pitchFamily="34" charset="0"/>
              </a:rPr>
              <a:t>commodo</a:t>
            </a:r>
            <a:r>
              <a:rPr lang="en-US" kern="0" spc="-48">
                <a:latin typeface="Segoe UI Variable Display Semibold" pitchFamily="34" charset="0"/>
              </a:rPr>
              <a:t> </a:t>
            </a:r>
            <a:r>
              <a:rPr lang="en-US" kern="0" spc="-48" err="1">
                <a:latin typeface="Segoe UI Variable Display Semibold" pitchFamily="34" charset="0"/>
              </a:rPr>
              <a:t>consequat</a:t>
            </a:r>
            <a:r>
              <a:rPr lang="en-US" kern="0" spc="-48">
                <a:latin typeface="Segoe UI Variable Display Semibold" pitchFamily="34" charset="0"/>
              </a:rPr>
              <a:t>.</a:t>
            </a:r>
          </a:p>
        </p:txBody>
      </p:sp>
      <p:sp>
        <p:nvSpPr>
          <p:cNvPr id="3" name="Picture Placeholder 5">
            <a:extLst>
              <a:ext uri="{FF2B5EF4-FFF2-40B4-BE49-F238E27FC236}">
                <a16:creationId xmlns:a16="http://schemas.microsoft.com/office/drawing/2014/main" id="{C5D96AC6-FF2D-F8C1-0CBC-D11DD057F032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12320588" y="1143000"/>
            <a:ext cx="11006137" cy="11430000"/>
          </a:xfrm>
          <a:prstGeom prst="roundRect">
            <a:avLst>
              <a:gd name="adj" fmla="val 4278"/>
            </a:avLst>
          </a:prstGeom>
        </p:spPr>
        <p:txBody>
          <a:bodyPr/>
          <a:lstStyle>
            <a:lvl1pPr>
              <a:defRPr b="0" i="0">
                <a:latin typeface="Poppins" pitchFamily="2" charset="77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00937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9">
            <a:extLst>
              <a:ext uri="{FF2B5EF4-FFF2-40B4-BE49-F238E27FC236}">
                <a16:creationId xmlns:a16="http://schemas.microsoft.com/office/drawing/2014/main" id="{018E0206-ABFD-233B-CA82-D4589F7C8DB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57377" y="6096225"/>
            <a:ext cx="7010400" cy="128931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10800"/>
              </a:lnSpc>
              <a:buNone/>
              <a:defRPr lang="en-US" sz="10000" b="0" i="0" kern="0" spc="-120" dirty="0" smtClean="0">
                <a:solidFill>
                  <a:schemeClr val="bg1"/>
                </a:solidFill>
                <a:latin typeface="Poppins" panose="00000500000000000000" pitchFamily="2" charset="0"/>
                <a:ea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marL="0" indent="0" algn="l">
              <a:lnSpc>
                <a:spcPts val="10800"/>
              </a:lnSpc>
              <a:buNone/>
            </a:pPr>
            <a:r>
              <a:rPr lang="en-US" sz="10000" kern="0" spc="-400">
                <a:solidFill>
                  <a:schemeClr val="bg1"/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Section title</a:t>
            </a:r>
            <a:endParaRPr lang="en-US" sz="10000">
              <a:solidFill>
                <a:schemeClr val="bg1"/>
              </a:solidFill>
            </a:endParaRPr>
          </a:p>
        </p:txBody>
      </p:sp>
      <p:sp>
        <p:nvSpPr>
          <p:cNvPr id="8" name="Text Placeholder 19">
            <a:extLst>
              <a:ext uri="{FF2B5EF4-FFF2-40B4-BE49-F238E27FC236}">
                <a16:creationId xmlns:a16="http://schemas.microsoft.com/office/drawing/2014/main" id="{3293E78D-709C-33A8-2CDF-C6266EB45DB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39105" y="6096226"/>
            <a:ext cx="1553370" cy="128931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10800"/>
              </a:lnSpc>
              <a:buNone/>
              <a:defRPr lang="en-US" sz="10000" b="0" i="0" kern="0" spc="-400" dirty="0">
                <a:solidFill>
                  <a:schemeClr val="tx2"/>
                </a:solidFill>
                <a:latin typeface="Poppins" panose="00000500000000000000" pitchFamily="2" charset="0"/>
                <a:ea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lvl="0"/>
            <a:r>
              <a:rPr lang="en-US" sz="10000" kern="0" spc="-400">
                <a:solidFill>
                  <a:schemeClr val="bg2"/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01</a:t>
            </a:r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B84EBE4-D76E-246F-EA29-FA79222DA5F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9621500" y="8761413"/>
            <a:ext cx="4383087" cy="4383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8604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0">
            <a:extLst>
              <a:ext uri="{FF2B5EF4-FFF2-40B4-BE49-F238E27FC236}">
                <a16:creationId xmlns:a16="http://schemas.microsoft.com/office/drawing/2014/main" id="{045EE767-04FB-8F51-EEAF-BD14B6933979}"/>
              </a:ext>
            </a:extLst>
          </p:cNvPr>
          <p:cNvSpPr/>
          <p:nvPr userDrawn="1"/>
        </p:nvSpPr>
        <p:spPr>
          <a:xfrm>
            <a:off x="1143143" y="1143000"/>
            <a:ext cx="5334667" cy="558800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US" b="0" i="0">
              <a:latin typeface="Poppins" pitchFamily="2" charset="77"/>
            </a:endParaRPr>
          </a:p>
        </p:txBody>
      </p:sp>
      <p:sp>
        <p:nvSpPr>
          <p:cNvPr id="4" name="Shape 1">
            <a:extLst>
              <a:ext uri="{FF2B5EF4-FFF2-40B4-BE49-F238E27FC236}">
                <a16:creationId xmlns:a16="http://schemas.microsoft.com/office/drawing/2014/main" id="{ADF1DEE8-9F0C-BB31-1360-9C3004DECCCD}"/>
              </a:ext>
            </a:extLst>
          </p:cNvPr>
          <p:cNvSpPr/>
          <p:nvPr userDrawn="1"/>
        </p:nvSpPr>
        <p:spPr>
          <a:xfrm>
            <a:off x="1143143" y="1143000"/>
            <a:ext cx="5334667" cy="558800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US" b="0" i="0">
              <a:latin typeface="Poppins" pitchFamily="2" charset="77"/>
            </a:endParaRPr>
          </a:p>
        </p:txBody>
      </p:sp>
      <p:sp>
        <p:nvSpPr>
          <p:cNvPr id="6" name="Text Placeholder 19">
            <a:extLst>
              <a:ext uri="{FF2B5EF4-FFF2-40B4-BE49-F238E27FC236}">
                <a16:creationId xmlns:a16="http://schemas.microsoft.com/office/drawing/2014/main" id="{0B9D9174-12FF-9C28-25F8-E25F1E9EE01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83509" y="1093883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Demo title</a:t>
            </a:r>
          </a:p>
        </p:txBody>
      </p:sp>
      <p:sp>
        <p:nvSpPr>
          <p:cNvPr id="5" name="Media Placeholder 11">
            <a:extLst>
              <a:ext uri="{FF2B5EF4-FFF2-40B4-BE49-F238E27FC236}">
                <a16:creationId xmlns:a16="http://schemas.microsoft.com/office/drawing/2014/main" id="{A5295C79-5CDC-F80C-3086-8B2B71595DA2}"/>
              </a:ext>
            </a:extLst>
          </p:cNvPr>
          <p:cNvSpPr>
            <a:spLocks noGrp="1"/>
          </p:cNvSpPr>
          <p:nvPr>
            <p:ph type="media" sz="quarter" idx="40"/>
          </p:nvPr>
        </p:nvSpPr>
        <p:spPr>
          <a:xfrm>
            <a:off x="1190624" y="2257425"/>
            <a:ext cx="22005925" cy="10364692"/>
          </a:xfrm>
          <a:prstGeom prst="roundRect">
            <a:avLst>
              <a:gd name="adj" fmla="val 3473"/>
            </a:avLst>
          </a:prstGeom>
          <a:noFill/>
        </p:spPr>
        <p:txBody>
          <a:bodyPr/>
          <a:lstStyle>
            <a:lvl1pPr>
              <a:defRPr b="0" i="0">
                <a:latin typeface="Poppins" pitchFamily="2" charset="77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89612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9">
            <a:extLst>
              <a:ext uri="{FF2B5EF4-FFF2-40B4-BE49-F238E27FC236}">
                <a16:creationId xmlns:a16="http://schemas.microsoft.com/office/drawing/2014/main" id="{D1DA0781-BBE4-E3D7-52FC-37514CB1178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39108" y="6078642"/>
            <a:ext cx="7010400" cy="128931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10800"/>
              </a:lnSpc>
              <a:buNone/>
              <a:defRPr lang="en-US" sz="10000" b="0" i="0" kern="0" spc="-120" dirty="0" smtClean="0">
                <a:solidFill>
                  <a:srgbClr val="0F0F0F">
                    <a:alpha val="100000"/>
                  </a:srgbClr>
                </a:solidFill>
                <a:latin typeface="Poppins" panose="00000500000000000000" pitchFamily="2" charset="0"/>
                <a:ea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marL="0" indent="0" algn="l">
              <a:lnSpc>
                <a:spcPts val="10800"/>
              </a:lnSpc>
              <a:buNone/>
            </a:pPr>
            <a:r>
              <a:rPr lang="en-US" sz="10000" kern="0" spc="-400">
                <a:solidFill>
                  <a:schemeClr val="bg1"/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Thank you</a:t>
            </a:r>
            <a:endParaRPr lang="en-US" sz="10000">
              <a:solidFill>
                <a:schemeClr val="bg1"/>
              </a:solidFill>
            </a:endParaRPr>
          </a:p>
        </p:txBody>
      </p:sp>
      <p:pic>
        <p:nvPicPr>
          <p:cNvPr id="15" name="Picture 14" descr="A purple square object with white text&#10;&#10;AI-generated content may be incorrect.">
            <a:extLst>
              <a:ext uri="{FF2B5EF4-FFF2-40B4-BE49-F238E27FC236}">
                <a16:creationId xmlns:a16="http://schemas.microsoft.com/office/drawing/2014/main" id="{93B04985-6D98-3A22-ECB5-A16BB5BB940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099175" y="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25307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heme 6 - Light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3AE8FFB8-AD83-E95E-37C6-3D334A0B290F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0" y="-2208210"/>
            <a:ext cx="3251623" cy="1828800"/>
            <a:chOff x="0" y="0"/>
            <a:chExt cx="20574000" cy="685800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8A417764-E64C-0FD3-4B50-B3AC779683DB}"/>
                </a:ext>
              </a:extLst>
            </p:cNvPr>
            <p:cNvSpPr>
              <a:spLocks noChangeAspect="1"/>
            </p:cNvSpPr>
            <p:nvPr userDrawn="1"/>
          </p:nvSpPr>
          <p:spPr bwMode="auto">
            <a:xfrm>
              <a:off x="0" y="0"/>
              <a:ext cx="20574000" cy="6858000"/>
            </a:xfrm>
            <a:prstGeom prst="rect">
              <a:avLst/>
            </a:prstGeom>
            <a:solidFill>
              <a:srgbClr val="FFFFFF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444056" fontAlgn="base">
                <a:spcBef>
                  <a:spcPct val="0"/>
                </a:spcBef>
                <a:spcAft>
                  <a:spcPct val="0"/>
                </a:spcAft>
              </a:pPr>
              <a:endParaRPr lang="en-US" sz="952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0557B51-36CF-AE06-6DE8-82ACAB94655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alphaModFix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0"/>
              <a:ext cx="20574000" cy="6858000"/>
            </a:xfrm>
            <a:prstGeom prst="rect">
              <a:avLst/>
            </a:prstGeom>
          </p:spPr>
        </p:pic>
        <p:sp>
          <p:nvSpPr>
            <p:cNvPr id="5" name="Rectangle 4">
              <a:hlinkClick r:id="" action="ppaction://noaction"/>
              <a:extLst>
                <a:ext uri="{FF2B5EF4-FFF2-40B4-BE49-F238E27FC236}">
                  <a16:creationId xmlns:a16="http://schemas.microsoft.com/office/drawing/2014/main" id="{F5EA9A8B-89D0-947D-C76B-555C20C9BC95}"/>
                </a:ext>
              </a:extLst>
            </p:cNvPr>
            <p:cNvSpPr>
              <a:spLocks noChangeAspect="1"/>
            </p:cNvSpPr>
            <p:nvPr userDrawn="1"/>
          </p:nvSpPr>
          <p:spPr bwMode="auto">
            <a:xfrm>
              <a:off x="0" y="0"/>
              <a:ext cx="20574000" cy="6858000"/>
            </a:xfrm>
            <a:prstGeom prst="rect">
              <a:avLst/>
            </a:prstGeom>
            <a:gradFill flip="none" rotWithShape="1">
              <a:gsLst>
                <a:gs pos="60000">
                  <a:srgbClr val="E2F1F9">
                    <a:alpha val="60000"/>
                  </a:srgbClr>
                </a:gs>
                <a:gs pos="0">
                  <a:srgbClr val="FFECEE">
                    <a:alpha val="60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R="0" lvl="0" indent="0" defTabSz="444056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952" b="0" i="0" u="none" strike="noStrike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89349648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 lis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9EB4E0F6-3328-DEA1-E7B9-961A5D9B317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40565" y="1066800"/>
            <a:ext cx="7010400" cy="964367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1" i="0" kern="0" spc="-120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Feature list</a:t>
            </a:r>
          </a:p>
        </p:txBody>
      </p:sp>
      <p:sp>
        <p:nvSpPr>
          <p:cNvPr id="25" name="Text Placeholder 19">
            <a:extLst>
              <a:ext uri="{FF2B5EF4-FFF2-40B4-BE49-F238E27FC236}">
                <a16:creationId xmlns:a16="http://schemas.microsoft.com/office/drawing/2014/main" id="{16A860AA-AC62-C8E0-D0B9-8A40E86C581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41978" y="5626101"/>
            <a:ext cx="9866506" cy="939800"/>
          </a:xfrm>
          <a:prstGeom prst="roundRect">
            <a:avLst/>
          </a:prstGeom>
          <a:solidFill>
            <a:schemeClr val="tx2">
              <a:lumMod val="75000"/>
              <a:lumOff val="25000"/>
            </a:schemeClr>
          </a:solidFill>
        </p:spPr>
        <p:txBody>
          <a:bodyPr anchor="ctr"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rtl="0"/>
            <a:r>
              <a:rPr lang="en-US" sz="3600" b="0" i="0" u="none" strike="noStrike" kern="1200" baseline="0">
                <a:solidFill>
                  <a:srgbClr val="FEFFFE"/>
                </a:solidFill>
                <a:latin typeface="Segoe UI Variable Display Semib" pitchFamily="2" charset="0"/>
              </a:rPr>
              <a:t>This is a list item and can work as a bullet point</a:t>
            </a:r>
            <a:endParaRPr lang="en-US" sz="3600" b="0" i="0" u="none" strike="noStrike" kern="1200" baseline="0">
              <a:solidFill>
                <a:srgbClr val="FEFFFE"/>
              </a:solidFill>
              <a:latin typeface="Calibri" panose="020F0502020204030204" pitchFamily="34" charset="0"/>
            </a:endParaRPr>
          </a:p>
        </p:txBody>
      </p:sp>
      <p:sp>
        <p:nvSpPr>
          <p:cNvPr id="2" name="Text Placeholder 19">
            <a:extLst>
              <a:ext uri="{FF2B5EF4-FFF2-40B4-BE49-F238E27FC236}">
                <a16:creationId xmlns:a16="http://schemas.microsoft.com/office/drawing/2014/main" id="{C1057896-C494-2D97-1952-09FD22AEF5F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41978" y="7150100"/>
            <a:ext cx="9866506" cy="939800"/>
          </a:xfrm>
          <a:prstGeom prst="roundRect">
            <a:avLst/>
          </a:prstGeom>
          <a:solidFill>
            <a:schemeClr val="tx2">
              <a:lumMod val="75000"/>
              <a:lumOff val="25000"/>
            </a:schemeClr>
          </a:solidFill>
        </p:spPr>
        <p:txBody>
          <a:bodyPr anchor="ctr"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rtl="0"/>
            <a:r>
              <a:rPr lang="en-US" sz="3600" b="0" i="0" u="none" strike="noStrike" kern="1200" baseline="0">
                <a:solidFill>
                  <a:srgbClr val="FEFFFE"/>
                </a:solidFill>
                <a:latin typeface="Segoe UI Variable Display Semib" pitchFamily="2" charset="0"/>
              </a:rPr>
              <a:t>This is a list item and can work as a bullet point</a:t>
            </a:r>
            <a:endParaRPr lang="en-US" sz="3600" b="0" i="0" u="none" strike="noStrike" kern="1200" baseline="0">
              <a:solidFill>
                <a:srgbClr val="FEFFFE"/>
              </a:solidFill>
              <a:latin typeface="Calibri" panose="020F0502020204030204" pitchFamily="34" charset="0"/>
            </a:endParaRPr>
          </a:p>
        </p:txBody>
      </p:sp>
      <p:sp>
        <p:nvSpPr>
          <p:cNvPr id="9" name="Text Placeholder 19">
            <a:extLst>
              <a:ext uri="{FF2B5EF4-FFF2-40B4-BE49-F238E27FC236}">
                <a16:creationId xmlns:a16="http://schemas.microsoft.com/office/drawing/2014/main" id="{D1CB46BE-FA25-5D07-CB72-8FC9D9D8AC8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541978" y="8674099"/>
            <a:ext cx="9866506" cy="939800"/>
          </a:xfrm>
          <a:prstGeom prst="roundRect">
            <a:avLst/>
          </a:prstGeom>
          <a:solidFill>
            <a:schemeClr val="tx2">
              <a:lumMod val="75000"/>
              <a:lumOff val="25000"/>
            </a:schemeClr>
          </a:solidFill>
        </p:spPr>
        <p:txBody>
          <a:bodyPr anchor="ctr"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rtl="0"/>
            <a:r>
              <a:rPr lang="en-US" sz="3600" b="0" i="0" u="none" strike="noStrike" kern="1200" baseline="0">
                <a:solidFill>
                  <a:srgbClr val="FEFFFE"/>
                </a:solidFill>
                <a:latin typeface="Segoe UI Variable Display Semib" pitchFamily="2" charset="0"/>
              </a:rPr>
              <a:t>This is a list item and can work as a bullet point</a:t>
            </a:r>
            <a:endParaRPr lang="en-US" sz="3600" b="0" i="0" u="none" strike="noStrike" kern="1200" baseline="0">
              <a:solidFill>
                <a:srgbClr val="FEFFFE"/>
              </a:solidFill>
              <a:latin typeface="Calibri" panose="020F0502020204030204" pitchFamily="34" charset="0"/>
            </a:endParaRPr>
          </a:p>
        </p:txBody>
      </p:sp>
      <p:sp>
        <p:nvSpPr>
          <p:cNvPr id="14" name="Text Placeholder 19">
            <a:extLst>
              <a:ext uri="{FF2B5EF4-FFF2-40B4-BE49-F238E27FC236}">
                <a16:creationId xmlns:a16="http://schemas.microsoft.com/office/drawing/2014/main" id="{CCBB7AD5-BF6E-D9B8-202C-0CCDA950EDE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140565" y="2031167"/>
            <a:ext cx="7010400" cy="964367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0" i="0" kern="0" spc="-120" dirty="0" smtClean="0">
                <a:solidFill>
                  <a:schemeClr val="bg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15" name="Text Placeholder 19">
            <a:extLst>
              <a:ext uri="{FF2B5EF4-FFF2-40B4-BE49-F238E27FC236}">
                <a16:creationId xmlns:a16="http://schemas.microsoft.com/office/drawing/2014/main" id="{C06D27A0-3D2A-52CE-9A8D-B8DC8E2553B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2978691" y="5626101"/>
            <a:ext cx="9866506" cy="939800"/>
          </a:xfrm>
          <a:prstGeom prst="roundRect">
            <a:avLst/>
          </a:prstGeom>
          <a:solidFill>
            <a:schemeClr val="tx2">
              <a:lumMod val="75000"/>
              <a:lumOff val="25000"/>
            </a:schemeClr>
          </a:solidFill>
        </p:spPr>
        <p:txBody>
          <a:bodyPr anchor="ctr"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rtl="0"/>
            <a:r>
              <a:rPr lang="en-US" sz="3600" b="0" i="0" u="none" strike="noStrike" kern="1200" baseline="0">
                <a:solidFill>
                  <a:srgbClr val="FEFFFE"/>
                </a:solidFill>
                <a:latin typeface="Segoe UI Variable Display Semib" pitchFamily="2" charset="0"/>
              </a:rPr>
              <a:t>This is a list item and can work as a bullet point</a:t>
            </a:r>
            <a:endParaRPr lang="en-US" sz="3600" b="0" i="0" u="none" strike="noStrike" kern="1200" baseline="0">
              <a:solidFill>
                <a:srgbClr val="FEFFFE"/>
              </a:solidFill>
              <a:latin typeface="Calibri" panose="020F0502020204030204" pitchFamily="34" charset="0"/>
            </a:endParaRPr>
          </a:p>
        </p:txBody>
      </p:sp>
      <p:sp>
        <p:nvSpPr>
          <p:cNvPr id="16" name="Text Placeholder 19">
            <a:extLst>
              <a:ext uri="{FF2B5EF4-FFF2-40B4-BE49-F238E27FC236}">
                <a16:creationId xmlns:a16="http://schemas.microsoft.com/office/drawing/2014/main" id="{5F6429F5-0C9B-1893-F804-C51087DDBEF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2978691" y="7150100"/>
            <a:ext cx="9866506" cy="939800"/>
          </a:xfrm>
          <a:prstGeom prst="roundRect">
            <a:avLst/>
          </a:prstGeom>
          <a:solidFill>
            <a:schemeClr val="tx2">
              <a:lumMod val="75000"/>
              <a:lumOff val="25000"/>
            </a:schemeClr>
          </a:solidFill>
        </p:spPr>
        <p:txBody>
          <a:bodyPr anchor="ctr"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rtl="0"/>
            <a:r>
              <a:rPr lang="en-US" sz="3600" b="0" i="0" u="none" strike="noStrike" kern="1200" baseline="0">
                <a:solidFill>
                  <a:srgbClr val="FEFFFE"/>
                </a:solidFill>
                <a:latin typeface="Segoe UI Variable Display Semib" pitchFamily="2" charset="0"/>
              </a:rPr>
              <a:t>This is a list item and can work as a bullet point</a:t>
            </a:r>
            <a:endParaRPr lang="en-US" sz="3600" b="0" i="0" u="none" strike="noStrike" kern="1200" baseline="0">
              <a:solidFill>
                <a:srgbClr val="FEFFFE"/>
              </a:solidFill>
              <a:latin typeface="Calibri" panose="020F0502020204030204" pitchFamily="34" charset="0"/>
            </a:endParaRPr>
          </a:p>
        </p:txBody>
      </p:sp>
      <p:sp>
        <p:nvSpPr>
          <p:cNvPr id="17" name="Text Placeholder 19">
            <a:extLst>
              <a:ext uri="{FF2B5EF4-FFF2-40B4-BE49-F238E27FC236}">
                <a16:creationId xmlns:a16="http://schemas.microsoft.com/office/drawing/2014/main" id="{FC47478B-8180-E156-D4EE-A822CEECDE2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2978691" y="8674099"/>
            <a:ext cx="9866506" cy="939800"/>
          </a:xfrm>
          <a:prstGeom prst="roundRect">
            <a:avLst/>
          </a:prstGeom>
          <a:solidFill>
            <a:schemeClr val="tx2">
              <a:lumMod val="75000"/>
              <a:lumOff val="25000"/>
            </a:schemeClr>
          </a:solidFill>
        </p:spPr>
        <p:txBody>
          <a:bodyPr anchor="ctr"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rtl="0"/>
            <a:r>
              <a:rPr lang="en-US" sz="3600" b="0" i="0" u="none" strike="noStrike" kern="1200" baseline="0">
                <a:solidFill>
                  <a:srgbClr val="FEFFFE"/>
                </a:solidFill>
                <a:latin typeface="Segoe UI Variable Display Semib" pitchFamily="2" charset="0"/>
              </a:rPr>
              <a:t>This is a list item and can work as a bullet point</a:t>
            </a:r>
            <a:endParaRPr lang="en-US" sz="3600" b="0" i="0" u="none" strike="noStrike" kern="1200" baseline="0">
              <a:solidFill>
                <a:srgbClr val="FEFFFE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80824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 Lis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9">
            <a:extLst>
              <a:ext uri="{FF2B5EF4-FFF2-40B4-BE49-F238E27FC236}">
                <a16:creationId xmlns:a16="http://schemas.microsoft.com/office/drawing/2014/main" id="{DF198806-1088-6D56-AC41-145DD0987F3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40565" y="3943536"/>
            <a:ext cx="9866506" cy="939800"/>
          </a:xfrm>
          <a:prstGeom prst="round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anchor="ctr"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1"/>
                </a:solidFill>
                <a:latin typeface="+mn-lt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rtl="0"/>
            <a:r>
              <a:rPr lang="en-US" sz="3600" b="0" i="0" u="none" strike="noStrike" kern="1200" baseline="0">
                <a:solidFill>
                  <a:srgbClr val="FEFFFE"/>
                </a:solidFill>
                <a:latin typeface="Segoe UI Variable Display Semib" pitchFamily="2" charset="0"/>
              </a:rPr>
              <a:t>Feature bullet point</a:t>
            </a:r>
            <a:endParaRPr lang="en-US" sz="3600" b="0" i="0" u="none" strike="noStrike" kern="1200" baseline="0">
              <a:solidFill>
                <a:srgbClr val="FEFFFE"/>
              </a:solidFill>
              <a:latin typeface="Calibri" panose="020F0502020204030204" pitchFamily="34" charset="0"/>
            </a:endParaRPr>
          </a:p>
        </p:txBody>
      </p:sp>
      <p:sp>
        <p:nvSpPr>
          <p:cNvPr id="5" name="Text Placeholder 19">
            <a:extLst>
              <a:ext uri="{FF2B5EF4-FFF2-40B4-BE49-F238E27FC236}">
                <a16:creationId xmlns:a16="http://schemas.microsoft.com/office/drawing/2014/main" id="{A072248E-F70D-D176-5EBE-12829AC0EC0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40565" y="5057783"/>
            <a:ext cx="9866506" cy="939800"/>
          </a:xfrm>
          <a:prstGeom prst="round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anchor="ctr"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1"/>
                </a:solidFill>
                <a:latin typeface="+mn-lt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rtl="0"/>
            <a:r>
              <a:rPr lang="en-US" sz="3600" b="0" i="0" u="none" strike="noStrike" kern="1200" baseline="0">
                <a:solidFill>
                  <a:srgbClr val="FEFFFE"/>
                </a:solidFill>
                <a:latin typeface="Segoe UI Variable Display Semib" pitchFamily="2" charset="0"/>
              </a:rPr>
              <a:t>Feature bullet point</a:t>
            </a:r>
            <a:endParaRPr lang="en-US" sz="3600" b="0" i="0" u="none" strike="noStrike" kern="1200" baseline="0">
              <a:solidFill>
                <a:srgbClr val="FEFFFE"/>
              </a:solidFill>
              <a:latin typeface="Calibri" panose="020F0502020204030204" pitchFamily="34" charset="0"/>
            </a:endParaRPr>
          </a:p>
        </p:txBody>
      </p:sp>
      <p:sp>
        <p:nvSpPr>
          <p:cNvPr id="6" name="Text Placeholder 19">
            <a:extLst>
              <a:ext uri="{FF2B5EF4-FFF2-40B4-BE49-F238E27FC236}">
                <a16:creationId xmlns:a16="http://schemas.microsoft.com/office/drawing/2014/main" id="{15D511EF-843A-E5B3-ECD6-ADC3EFA3B62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40565" y="6172030"/>
            <a:ext cx="9866506" cy="939800"/>
          </a:xfrm>
          <a:prstGeom prst="round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anchor="ctr"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1"/>
                </a:solidFill>
                <a:latin typeface="+mn-lt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rtl="0"/>
            <a:r>
              <a:rPr lang="en-US" sz="3600" b="0" i="0" u="none" strike="noStrike" kern="1200" baseline="0">
                <a:solidFill>
                  <a:srgbClr val="FEFFFE"/>
                </a:solidFill>
                <a:latin typeface="Segoe UI Variable Display Semib" pitchFamily="2" charset="0"/>
              </a:rPr>
              <a:t>Feature bullet point</a:t>
            </a:r>
            <a:endParaRPr lang="en-US" sz="3600" b="0" i="0" u="none" strike="noStrike" kern="1200" baseline="0">
              <a:solidFill>
                <a:srgbClr val="FEFFFE"/>
              </a:solidFill>
              <a:latin typeface="Calibri" panose="020F0502020204030204" pitchFamily="34" charset="0"/>
            </a:endParaRPr>
          </a:p>
        </p:txBody>
      </p:sp>
      <p:sp>
        <p:nvSpPr>
          <p:cNvPr id="7" name="Text Placeholder 19">
            <a:extLst>
              <a:ext uri="{FF2B5EF4-FFF2-40B4-BE49-F238E27FC236}">
                <a16:creationId xmlns:a16="http://schemas.microsoft.com/office/drawing/2014/main" id="{3636336E-EA45-7AA7-C76E-E2B9234A692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140565" y="7286277"/>
            <a:ext cx="9866506" cy="939800"/>
          </a:xfrm>
          <a:prstGeom prst="round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anchor="ctr"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1"/>
                </a:solidFill>
                <a:latin typeface="+mn-lt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rtl="0"/>
            <a:r>
              <a:rPr lang="en-US" sz="3600" b="0" i="0" u="none" strike="noStrike" kern="1200" baseline="0">
                <a:solidFill>
                  <a:srgbClr val="FEFFFE"/>
                </a:solidFill>
                <a:latin typeface="Segoe UI Variable Display Semib" pitchFamily="2" charset="0"/>
              </a:rPr>
              <a:t>Feature bullet point</a:t>
            </a:r>
            <a:endParaRPr lang="en-US" sz="3600" b="0" i="0" u="none" strike="noStrike" kern="1200" baseline="0">
              <a:solidFill>
                <a:srgbClr val="FEFFFE"/>
              </a:solidFill>
              <a:latin typeface="Calibri" panose="020F0502020204030204" pitchFamily="34" charset="0"/>
            </a:endParaRPr>
          </a:p>
        </p:txBody>
      </p:sp>
      <p:sp>
        <p:nvSpPr>
          <p:cNvPr id="8" name="Text Placeholder 19">
            <a:extLst>
              <a:ext uri="{FF2B5EF4-FFF2-40B4-BE49-F238E27FC236}">
                <a16:creationId xmlns:a16="http://schemas.microsoft.com/office/drawing/2014/main" id="{E5B1AFBB-ED36-937B-E576-FD4680598A4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40565" y="8400524"/>
            <a:ext cx="9866506" cy="939800"/>
          </a:xfrm>
          <a:prstGeom prst="round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anchor="ctr"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1"/>
                </a:solidFill>
                <a:latin typeface="+mn-lt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rtl="0"/>
            <a:r>
              <a:rPr lang="en-US" sz="3600" b="0" i="0" u="none" strike="noStrike" kern="1200" baseline="0">
                <a:solidFill>
                  <a:srgbClr val="FEFFFE"/>
                </a:solidFill>
                <a:latin typeface="Segoe UI Variable Display Semib" pitchFamily="2" charset="0"/>
              </a:rPr>
              <a:t>Feature bullet point</a:t>
            </a:r>
            <a:endParaRPr lang="en-US" sz="3600" b="0" i="0" u="none" strike="noStrike" kern="1200" baseline="0">
              <a:solidFill>
                <a:srgbClr val="FEFFFE"/>
              </a:solidFill>
              <a:latin typeface="Calibri" panose="020F0502020204030204" pitchFamily="34" charset="0"/>
            </a:endParaRPr>
          </a:p>
        </p:txBody>
      </p:sp>
      <p:sp>
        <p:nvSpPr>
          <p:cNvPr id="9" name="Text Placeholder 19">
            <a:extLst>
              <a:ext uri="{FF2B5EF4-FFF2-40B4-BE49-F238E27FC236}">
                <a16:creationId xmlns:a16="http://schemas.microsoft.com/office/drawing/2014/main" id="{E5302DFD-BB61-F96A-4765-DD7AE7599D8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40565" y="9514771"/>
            <a:ext cx="9866506" cy="939800"/>
          </a:xfrm>
          <a:prstGeom prst="round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anchor="ctr"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1"/>
                </a:solidFill>
                <a:latin typeface="+mn-lt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rtl="0"/>
            <a:r>
              <a:rPr lang="en-US" sz="3600" b="0" i="0" u="none" strike="noStrike" kern="1200" baseline="0">
                <a:solidFill>
                  <a:srgbClr val="FEFFFE"/>
                </a:solidFill>
                <a:latin typeface="Segoe UI Variable Display Semib" pitchFamily="2" charset="0"/>
              </a:rPr>
              <a:t>Feature bullet point</a:t>
            </a:r>
            <a:endParaRPr lang="en-US" sz="3600" b="0" i="0" u="none" strike="noStrike" kern="1200" baseline="0">
              <a:solidFill>
                <a:srgbClr val="FEFFFE"/>
              </a:solidFill>
              <a:latin typeface="Calibri" panose="020F0502020204030204" pitchFamily="34" charset="0"/>
            </a:endParaRPr>
          </a:p>
        </p:txBody>
      </p:sp>
      <p:sp>
        <p:nvSpPr>
          <p:cNvPr id="10" name="Text Placeholder 19">
            <a:extLst>
              <a:ext uri="{FF2B5EF4-FFF2-40B4-BE49-F238E27FC236}">
                <a16:creationId xmlns:a16="http://schemas.microsoft.com/office/drawing/2014/main" id="{B38EB421-A52C-B388-1EC7-D9827965C24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140565" y="10629018"/>
            <a:ext cx="9866506" cy="939800"/>
          </a:xfrm>
          <a:prstGeom prst="round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anchor="ctr"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1"/>
                </a:solidFill>
                <a:latin typeface="+mn-lt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rtl="0"/>
            <a:r>
              <a:rPr lang="en-US" sz="3600" b="0" i="0" u="none" strike="noStrike" kern="1200" baseline="0">
                <a:solidFill>
                  <a:srgbClr val="FEFFFE"/>
                </a:solidFill>
                <a:latin typeface="Segoe UI Variable Display Semib" pitchFamily="2" charset="0"/>
              </a:rPr>
              <a:t>Feature bullet point</a:t>
            </a:r>
            <a:endParaRPr lang="en-US" sz="3600" b="0" i="0" u="none" strike="noStrike" kern="1200" baseline="0">
              <a:solidFill>
                <a:srgbClr val="FEFFFE"/>
              </a:solidFill>
              <a:latin typeface="Calibri" panose="020F0502020204030204" pitchFamily="34" charset="0"/>
            </a:endParaRPr>
          </a:p>
        </p:txBody>
      </p:sp>
      <p:sp>
        <p:nvSpPr>
          <p:cNvPr id="11" name="Text Placeholder 19">
            <a:extLst>
              <a:ext uri="{FF2B5EF4-FFF2-40B4-BE49-F238E27FC236}">
                <a16:creationId xmlns:a16="http://schemas.microsoft.com/office/drawing/2014/main" id="{84324568-9AC0-BA7B-50B0-1CBACEF0DD1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140565" y="11743267"/>
            <a:ext cx="9866506" cy="939800"/>
          </a:xfrm>
          <a:prstGeom prst="round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anchor="ctr"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1"/>
                </a:solidFill>
                <a:latin typeface="+mn-lt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rtl="0"/>
            <a:r>
              <a:rPr lang="en-US" sz="3600" b="0" i="0" u="none" strike="noStrike" kern="1200" baseline="0">
                <a:solidFill>
                  <a:srgbClr val="FEFFFE"/>
                </a:solidFill>
                <a:latin typeface="Segoe UI Variable Display Semib" pitchFamily="2" charset="0"/>
              </a:rPr>
              <a:t>Feature bullet point</a:t>
            </a:r>
            <a:endParaRPr lang="en-US" sz="3600" b="0" i="0" u="none" strike="noStrike" kern="1200" baseline="0">
              <a:solidFill>
                <a:srgbClr val="FEFFFE"/>
              </a:solidFill>
              <a:latin typeface="Calibri" panose="020F0502020204030204" pitchFamily="34" charset="0"/>
            </a:endParaRPr>
          </a:p>
        </p:txBody>
      </p:sp>
      <p:sp>
        <p:nvSpPr>
          <p:cNvPr id="14" name="Text Placeholder 19">
            <a:extLst>
              <a:ext uri="{FF2B5EF4-FFF2-40B4-BE49-F238E27FC236}">
                <a16:creationId xmlns:a16="http://schemas.microsoft.com/office/drawing/2014/main" id="{2ACC4868-56CC-D4E1-870A-BFA0C6DB2F9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40565" y="1066800"/>
            <a:ext cx="7010400" cy="964367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1" i="0" kern="0" spc="-120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Feature list</a:t>
            </a:r>
          </a:p>
        </p:txBody>
      </p:sp>
      <p:sp>
        <p:nvSpPr>
          <p:cNvPr id="15" name="Text Placeholder 19">
            <a:extLst>
              <a:ext uri="{FF2B5EF4-FFF2-40B4-BE49-F238E27FC236}">
                <a16:creationId xmlns:a16="http://schemas.microsoft.com/office/drawing/2014/main" id="{5A4D6CB2-7B58-4EA9-503A-5876DBDF77A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140565" y="2031167"/>
            <a:ext cx="7010400" cy="964367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0" i="0" kern="0" spc="-120" dirty="0" smtClean="0">
                <a:solidFill>
                  <a:schemeClr val="bg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25011299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B8A08768-A8D1-56B8-9E72-F5247632A5A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699059" y="1062934"/>
            <a:ext cx="7010400" cy="81216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0" i="0" kern="0" spc="-120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2" name="Text Placeholder 19">
            <a:extLst>
              <a:ext uri="{FF2B5EF4-FFF2-40B4-BE49-F238E27FC236}">
                <a16:creationId xmlns:a16="http://schemas.microsoft.com/office/drawing/2014/main" id="{9D36D911-7F66-D321-2E3E-25348A43CD1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582971" y="1066799"/>
            <a:ext cx="1037656" cy="81216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1" i="0" kern="0" spc="-120" dirty="0" smtClean="0">
                <a:solidFill>
                  <a:schemeClr val="bg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01</a:t>
            </a:r>
          </a:p>
          <a:p>
            <a:pPr lvl="0"/>
            <a:endParaRPr lang="en-US"/>
          </a:p>
        </p:txBody>
      </p:sp>
      <p:sp>
        <p:nvSpPr>
          <p:cNvPr id="23" name="Text Placeholder 19">
            <a:extLst>
              <a:ext uri="{FF2B5EF4-FFF2-40B4-BE49-F238E27FC236}">
                <a16:creationId xmlns:a16="http://schemas.microsoft.com/office/drawing/2014/main" id="{2BB80305-533F-525A-2094-2BA8CC178E8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83509" y="1103244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25" name="Text Placeholder 19">
            <a:extLst>
              <a:ext uri="{FF2B5EF4-FFF2-40B4-BE49-F238E27FC236}">
                <a16:creationId xmlns:a16="http://schemas.microsoft.com/office/drawing/2014/main" id="{9D750292-3DAA-64F4-E346-058EF93A473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83509" y="1659835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1" i="0" kern="0" spc="-72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8" name="Text Placeholder 19">
            <a:extLst>
              <a:ext uri="{FF2B5EF4-FFF2-40B4-BE49-F238E27FC236}">
                <a16:creationId xmlns:a16="http://schemas.microsoft.com/office/drawing/2014/main" id="{909B5BC6-004B-406B-86ED-C0F664D767B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699059" y="1965759"/>
            <a:ext cx="7010400" cy="81216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0" i="0" kern="0" spc="-120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9" name="Text Placeholder 19">
            <a:extLst>
              <a:ext uri="{FF2B5EF4-FFF2-40B4-BE49-F238E27FC236}">
                <a16:creationId xmlns:a16="http://schemas.microsoft.com/office/drawing/2014/main" id="{22607F7F-1EAC-B2FA-AC82-78456EA42FF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582971" y="1969624"/>
            <a:ext cx="1037656" cy="81216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1" i="0" kern="0" spc="-120" dirty="0" smtClean="0">
                <a:solidFill>
                  <a:schemeClr val="bg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01</a:t>
            </a:r>
          </a:p>
          <a:p>
            <a:pPr lvl="0"/>
            <a:endParaRPr lang="en-US"/>
          </a:p>
        </p:txBody>
      </p:sp>
      <p:sp>
        <p:nvSpPr>
          <p:cNvPr id="30" name="Text Placeholder 19">
            <a:extLst>
              <a:ext uri="{FF2B5EF4-FFF2-40B4-BE49-F238E27FC236}">
                <a16:creationId xmlns:a16="http://schemas.microsoft.com/office/drawing/2014/main" id="{EDFEF231-B3A4-17F4-23CF-B712A4401DB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699059" y="2875692"/>
            <a:ext cx="7010400" cy="81216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0" i="0" kern="0" spc="-120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1" name="Text Placeholder 19">
            <a:extLst>
              <a:ext uri="{FF2B5EF4-FFF2-40B4-BE49-F238E27FC236}">
                <a16:creationId xmlns:a16="http://schemas.microsoft.com/office/drawing/2014/main" id="{3FC7885F-D58E-D154-62B9-8314D6E34C2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582971" y="2879557"/>
            <a:ext cx="1037656" cy="81216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1" i="0" kern="0" spc="-120" dirty="0" smtClean="0">
                <a:solidFill>
                  <a:schemeClr val="bg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01</a:t>
            </a:r>
          </a:p>
          <a:p>
            <a:pPr lvl="0"/>
            <a:endParaRPr lang="en-US"/>
          </a:p>
        </p:txBody>
      </p:sp>
      <p:sp>
        <p:nvSpPr>
          <p:cNvPr id="32" name="Text Placeholder 19">
            <a:extLst>
              <a:ext uri="{FF2B5EF4-FFF2-40B4-BE49-F238E27FC236}">
                <a16:creationId xmlns:a16="http://schemas.microsoft.com/office/drawing/2014/main" id="{3206D664-9025-7588-3785-9B5127BB52D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699059" y="3785625"/>
            <a:ext cx="7010400" cy="81216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0" i="0" kern="0" spc="-120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3" name="Text Placeholder 19">
            <a:extLst>
              <a:ext uri="{FF2B5EF4-FFF2-40B4-BE49-F238E27FC236}">
                <a16:creationId xmlns:a16="http://schemas.microsoft.com/office/drawing/2014/main" id="{B1D64F4E-B2B1-F66D-F67B-35D740CF550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582971" y="3789490"/>
            <a:ext cx="1037656" cy="81216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1" i="0" kern="0" spc="-120" dirty="0" smtClean="0">
                <a:solidFill>
                  <a:schemeClr val="bg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01</a:t>
            </a:r>
          </a:p>
          <a:p>
            <a:pPr lvl="0"/>
            <a:endParaRPr lang="en-US"/>
          </a:p>
        </p:txBody>
      </p:sp>
      <p:sp>
        <p:nvSpPr>
          <p:cNvPr id="34" name="Text Placeholder 19">
            <a:extLst>
              <a:ext uri="{FF2B5EF4-FFF2-40B4-BE49-F238E27FC236}">
                <a16:creationId xmlns:a16="http://schemas.microsoft.com/office/drawing/2014/main" id="{DD90E18B-EA52-CF02-E309-052B9744195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699059" y="4695558"/>
            <a:ext cx="7010400" cy="81216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0" i="0" kern="0" spc="-120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5" name="Text Placeholder 19">
            <a:extLst>
              <a:ext uri="{FF2B5EF4-FFF2-40B4-BE49-F238E27FC236}">
                <a16:creationId xmlns:a16="http://schemas.microsoft.com/office/drawing/2014/main" id="{35B5BBF1-8BFB-DADC-91A0-66BE29830F6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82971" y="4699423"/>
            <a:ext cx="1037656" cy="81216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1" i="0" kern="0" spc="-120" dirty="0" smtClean="0">
                <a:solidFill>
                  <a:schemeClr val="bg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01</a:t>
            </a:r>
          </a:p>
          <a:p>
            <a:pPr lvl="0"/>
            <a:endParaRPr lang="en-US"/>
          </a:p>
        </p:txBody>
      </p:sp>
      <p:sp>
        <p:nvSpPr>
          <p:cNvPr id="36" name="Text Placeholder 19">
            <a:extLst>
              <a:ext uri="{FF2B5EF4-FFF2-40B4-BE49-F238E27FC236}">
                <a16:creationId xmlns:a16="http://schemas.microsoft.com/office/drawing/2014/main" id="{D45D058E-B1E6-9724-7878-C61F5E25671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699059" y="5605491"/>
            <a:ext cx="7010400" cy="81216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0" i="0" kern="0" spc="-120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7" name="Text Placeholder 19">
            <a:extLst>
              <a:ext uri="{FF2B5EF4-FFF2-40B4-BE49-F238E27FC236}">
                <a16:creationId xmlns:a16="http://schemas.microsoft.com/office/drawing/2014/main" id="{6767140E-1887-CBD2-537F-0F89AA863F4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582971" y="5609356"/>
            <a:ext cx="1037656" cy="81216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1" i="0" kern="0" spc="-120" dirty="0" smtClean="0">
                <a:solidFill>
                  <a:schemeClr val="bg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01</a:t>
            </a:r>
          </a:p>
          <a:p>
            <a:pPr lvl="0"/>
            <a:endParaRPr lang="en-US"/>
          </a:p>
        </p:txBody>
      </p:sp>
      <p:sp>
        <p:nvSpPr>
          <p:cNvPr id="38" name="Text Placeholder 19">
            <a:extLst>
              <a:ext uri="{FF2B5EF4-FFF2-40B4-BE49-F238E27FC236}">
                <a16:creationId xmlns:a16="http://schemas.microsoft.com/office/drawing/2014/main" id="{D2DAF6A0-18B6-8865-E352-FBD3DA7F675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699059" y="6515424"/>
            <a:ext cx="7010400" cy="81216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0" i="0" kern="0" spc="-120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9" name="Text Placeholder 19">
            <a:extLst>
              <a:ext uri="{FF2B5EF4-FFF2-40B4-BE49-F238E27FC236}">
                <a16:creationId xmlns:a16="http://schemas.microsoft.com/office/drawing/2014/main" id="{6C68D9E7-6D29-A137-DBFE-B0921598A10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582971" y="6519289"/>
            <a:ext cx="1037656" cy="81216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1" i="0" kern="0" spc="-120" dirty="0" smtClean="0">
                <a:solidFill>
                  <a:schemeClr val="bg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01</a:t>
            </a:r>
          </a:p>
          <a:p>
            <a:pPr lvl="0"/>
            <a:endParaRPr lang="en-US"/>
          </a:p>
        </p:txBody>
      </p:sp>
      <p:sp>
        <p:nvSpPr>
          <p:cNvPr id="40" name="Text Placeholder 19">
            <a:extLst>
              <a:ext uri="{FF2B5EF4-FFF2-40B4-BE49-F238E27FC236}">
                <a16:creationId xmlns:a16="http://schemas.microsoft.com/office/drawing/2014/main" id="{3B00CE70-CCD3-CF1B-8E6B-B04013BD71C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699059" y="7425357"/>
            <a:ext cx="7010400" cy="81216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0" i="0" kern="0" spc="-120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41" name="Text Placeholder 19">
            <a:extLst>
              <a:ext uri="{FF2B5EF4-FFF2-40B4-BE49-F238E27FC236}">
                <a16:creationId xmlns:a16="http://schemas.microsoft.com/office/drawing/2014/main" id="{3AFF83DD-F4F2-57F9-7604-66A5BBAB302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582971" y="7429222"/>
            <a:ext cx="1037656" cy="81216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1" i="0" kern="0" spc="-120" dirty="0" smtClean="0">
                <a:solidFill>
                  <a:schemeClr val="bg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01</a:t>
            </a:r>
          </a:p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8515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accent5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 ">
            <a:extLst>
              <a:ext uri="{FF2B5EF4-FFF2-40B4-BE49-F238E27FC236}">
                <a16:creationId xmlns:a16="http://schemas.microsoft.com/office/drawing/2014/main" id="{3CB413BA-3930-FE82-88A0-EA5EB423C0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3143" y="1758950"/>
            <a:ext cx="469810" cy="428625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47A6E8C-30E6-E108-955E-F0C2EFDA068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703385" y="2137336"/>
            <a:ext cx="17936337" cy="7026762"/>
          </a:xfrm>
          <a:prstGeom prst="rect">
            <a:avLst/>
          </a:prstGeom>
          <a:noFill/>
        </p:spPr>
        <p:txBody>
          <a:bodyPr/>
          <a:lstStyle>
            <a:lvl1pPr marL="0" indent="0" algn="l">
              <a:lnSpc>
                <a:spcPts val="10800"/>
              </a:lnSpc>
              <a:buNone/>
              <a:defRPr lang="en-US" sz="10000" b="0" i="0" kern="0" spc="-400" dirty="0">
                <a:solidFill>
                  <a:schemeClr val="accent5"/>
                </a:solidFill>
                <a:latin typeface="Poppins" pitchFamily="2" charset="77"/>
                <a:ea typeface="Segoe Serif Regular" pitchFamily="34" charset="-122"/>
                <a:cs typeface="Poppins" pitchFamily="2" charset="77"/>
              </a:defRPr>
            </a:lvl1pPr>
          </a:lstStyle>
          <a:p>
            <a:pPr rtl="0"/>
            <a:r>
              <a:rPr lang="en-US" b="1" i="0" u="none" strike="noStrike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Aspire</a:t>
            </a:r>
            <a:r>
              <a:rPr lang="en-US" b="0" i="0" u="none" strike="noStrike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 provides tools, templates, and packages for building </a:t>
            </a:r>
            <a:r>
              <a:rPr lang="en-US" b="1" i="0" u="none" strike="noStrike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observable, production-ready distributed apps”</a:t>
            </a:r>
            <a:endParaRPr lang="en-US" sz="10000" b="0" i="0" u="none" strike="noStrike" kern="1200" baseline="0">
              <a:solidFill>
                <a:srgbClr val="FEFFFE"/>
              </a:solidFill>
              <a:latin typeface="Segoe UI Variable Display Semil" pitchFamily="2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24CF9D1-3CF4-0A00-E1E5-0844E60F737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13433" y="9392209"/>
            <a:ext cx="6370637" cy="4551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ts val="3200"/>
              </a:lnSpc>
              <a:buFont typeface="Arial" panose="020B0604020202020204" pitchFamily="34" charset="0"/>
              <a:buNone/>
              <a:defRPr lang="en-US" sz="2200" b="0" i="0" kern="1200" dirty="0">
                <a:solidFill>
                  <a:schemeClr val="bg1"/>
                </a:solidFill>
                <a:latin typeface="Poppins" pitchFamily="2" charset="77"/>
                <a:ea typeface="Inter Bold" pitchFamily="34" charset="-122"/>
                <a:cs typeface="Poppins" pitchFamily="2" charset="77"/>
              </a:defRPr>
            </a:lvl1pPr>
          </a:lstStyle>
          <a:p>
            <a:pPr lvl="0"/>
            <a:r>
              <a:rPr lang="en-US"/>
              <a:t>Name and Last Name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154061D7-8326-61BE-3388-13713C10945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713433" y="9804194"/>
            <a:ext cx="6370637" cy="4551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ts val="3200"/>
              </a:lnSpc>
              <a:buFont typeface="Arial" panose="020B0604020202020204" pitchFamily="34" charset="0"/>
              <a:buNone/>
              <a:defRPr lang="en-US" sz="2400" b="0" i="0" kern="1200" dirty="0">
                <a:solidFill>
                  <a:schemeClr val="bg2"/>
                </a:solidFill>
                <a:latin typeface="Poppins" pitchFamily="2" charset="77"/>
                <a:ea typeface="Inter Bold" pitchFamily="34" charset="-122"/>
                <a:cs typeface="Inter Bold" pitchFamily="34" charset="-120"/>
              </a:defRPr>
            </a:lvl1pPr>
          </a:lstStyle>
          <a:p>
            <a:pPr rtl="0"/>
            <a:r>
              <a:rPr lang="en-US" sz="2400" b="0" i="0" u="none" strike="noStrike" kern="1200" baseline="0">
                <a:solidFill>
                  <a:srgbClr val="969696"/>
                </a:solidFill>
                <a:latin typeface="Segoe UI Variable Display Semib" pitchFamily="2" charset="0"/>
              </a:rPr>
              <a:t>Title</a:t>
            </a:r>
            <a:endParaRPr lang="en-US" sz="2000" b="0" i="0" u="none" strike="noStrike" kern="1200" baseline="0">
              <a:solidFill>
                <a:srgbClr val="969696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69788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9">
            <a:extLst>
              <a:ext uri="{FF2B5EF4-FFF2-40B4-BE49-F238E27FC236}">
                <a16:creationId xmlns:a16="http://schemas.microsoft.com/office/drawing/2014/main" id="{F721C38B-51F8-79EC-FF62-5740432510C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40565" y="1066800"/>
            <a:ext cx="7010400" cy="939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1" i="0" kern="0" spc="-120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  <a:p>
            <a:pPr lvl="0"/>
            <a:endParaRPr lang="en-US"/>
          </a:p>
        </p:txBody>
      </p:sp>
      <p:sp>
        <p:nvSpPr>
          <p:cNvPr id="7" name="Text Placeholder 19">
            <a:extLst>
              <a:ext uri="{FF2B5EF4-FFF2-40B4-BE49-F238E27FC236}">
                <a16:creationId xmlns:a16="http://schemas.microsoft.com/office/drawing/2014/main" id="{772D1574-194D-B474-FEAE-9BB4D2768E2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40565" y="1930400"/>
            <a:ext cx="7010400" cy="939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0" i="0" kern="0" spc="-120" dirty="0" smtClean="0">
                <a:solidFill>
                  <a:schemeClr val="bg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Subtitle</a:t>
            </a:r>
          </a:p>
          <a:p>
            <a:pPr lvl="0"/>
            <a:endParaRPr lang="en-US"/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id="{D0B3522E-F107-3114-DC30-9254AF9DB98F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5624512" y="3733800"/>
            <a:ext cx="13138150" cy="7466430"/>
          </a:xfrm>
          <a:prstGeom prst="roundRect">
            <a:avLst>
              <a:gd name="adj" fmla="val 1074"/>
            </a:avLst>
          </a:prstGeom>
        </p:spPr>
        <p:txBody>
          <a:bodyPr/>
          <a:lstStyle>
            <a:lvl1pPr>
              <a:defRPr b="0" i="0">
                <a:latin typeface="Poppins" pitchFamily="2" charset="77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3523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blocks tex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A035FD5E-E87C-5F0E-6525-2753A1441636}"/>
              </a:ext>
            </a:extLst>
          </p:cNvPr>
          <p:cNvSpPr/>
          <p:nvPr userDrawn="1"/>
        </p:nvSpPr>
        <p:spPr>
          <a:xfrm>
            <a:off x="1140566" y="5892801"/>
            <a:ext cx="10923364" cy="5232399"/>
          </a:xfrm>
          <a:prstGeom prst="roundRect">
            <a:avLst>
              <a:gd name="adj" fmla="val 5374"/>
            </a:avLst>
          </a:prstGeom>
          <a:solidFill>
            <a:schemeClr val="accent5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b="0" i="0">
              <a:solidFill>
                <a:schemeClr val="bg1"/>
              </a:solidFill>
              <a:latin typeface="Poppins" pitchFamily="2" charset="77"/>
            </a:endParaRP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FE543010-2055-8957-AC16-87A31FB3D446}"/>
              </a:ext>
            </a:extLst>
          </p:cNvPr>
          <p:cNvSpPr/>
          <p:nvPr userDrawn="1"/>
        </p:nvSpPr>
        <p:spPr>
          <a:xfrm>
            <a:off x="12313391" y="5892801"/>
            <a:ext cx="10923364" cy="5232399"/>
          </a:xfrm>
          <a:prstGeom prst="roundRect">
            <a:avLst>
              <a:gd name="adj" fmla="val 5374"/>
            </a:avLst>
          </a:prstGeom>
          <a:solidFill>
            <a:schemeClr val="accent5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b="0" i="0">
              <a:solidFill>
                <a:schemeClr val="bg1"/>
              </a:solidFill>
              <a:latin typeface="Poppins" pitchFamily="2" charset="77"/>
            </a:endParaRPr>
          </a:p>
        </p:txBody>
      </p:sp>
      <p:sp>
        <p:nvSpPr>
          <p:cNvPr id="7" name="Shape 2">
            <a:extLst>
              <a:ext uri="{FF2B5EF4-FFF2-40B4-BE49-F238E27FC236}">
                <a16:creationId xmlns:a16="http://schemas.microsoft.com/office/drawing/2014/main" id="{CEC0F15F-9100-CF2F-6834-FB4BDB7EC145}"/>
              </a:ext>
            </a:extLst>
          </p:cNvPr>
          <p:cNvSpPr/>
          <p:nvPr userDrawn="1"/>
        </p:nvSpPr>
        <p:spPr>
          <a:xfrm>
            <a:off x="1600400" y="6350000"/>
            <a:ext cx="10008851" cy="1574800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US" b="0" i="0">
              <a:latin typeface="Poppins" pitchFamily="2" charset="77"/>
              <a:cs typeface="Poppins" pitchFamily="2" charset="77"/>
            </a:endParaRPr>
          </a:p>
        </p:txBody>
      </p:sp>
      <p:sp>
        <p:nvSpPr>
          <p:cNvPr id="12" name="Shape 7">
            <a:extLst>
              <a:ext uri="{FF2B5EF4-FFF2-40B4-BE49-F238E27FC236}">
                <a16:creationId xmlns:a16="http://schemas.microsoft.com/office/drawing/2014/main" id="{B15EAB5F-DCCB-E9A4-BEBC-F7BF145AF248}"/>
              </a:ext>
            </a:extLst>
          </p:cNvPr>
          <p:cNvSpPr/>
          <p:nvPr userDrawn="1"/>
        </p:nvSpPr>
        <p:spPr>
          <a:xfrm>
            <a:off x="12777797" y="6350000"/>
            <a:ext cx="10008851" cy="1574800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US" b="0" i="0">
              <a:latin typeface="Poppins" pitchFamily="2" charset="77"/>
            </a:endParaRPr>
          </a:p>
        </p:txBody>
      </p:sp>
      <p:sp>
        <p:nvSpPr>
          <p:cNvPr id="17" name="Text Placeholder 19">
            <a:extLst>
              <a:ext uri="{FF2B5EF4-FFF2-40B4-BE49-F238E27FC236}">
                <a16:creationId xmlns:a16="http://schemas.microsoft.com/office/drawing/2014/main" id="{6B0E8F4D-0FF3-EAD8-1EE9-74929D60E4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40565" y="1066800"/>
            <a:ext cx="7010400" cy="939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1" i="0" kern="0" spc="-120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  <a:p>
            <a:pPr lvl="0"/>
            <a:endParaRPr lang="en-US"/>
          </a:p>
        </p:txBody>
      </p:sp>
      <p:sp>
        <p:nvSpPr>
          <p:cNvPr id="18" name="Text Placeholder 19">
            <a:extLst>
              <a:ext uri="{FF2B5EF4-FFF2-40B4-BE49-F238E27FC236}">
                <a16:creationId xmlns:a16="http://schemas.microsoft.com/office/drawing/2014/main" id="{980ABE18-C5D9-A58B-B245-8FBB07D81E6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40565" y="1930400"/>
            <a:ext cx="7010400" cy="939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0" i="0" kern="0" spc="-120" dirty="0" smtClean="0">
                <a:solidFill>
                  <a:schemeClr val="bg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Subtitle</a:t>
            </a:r>
          </a:p>
          <a:p>
            <a:pPr lvl="0"/>
            <a:endParaRPr lang="en-US"/>
          </a:p>
        </p:txBody>
      </p:sp>
      <p:sp>
        <p:nvSpPr>
          <p:cNvPr id="2" name="Text Placeholder 19">
            <a:extLst>
              <a:ext uri="{FF2B5EF4-FFF2-40B4-BE49-F238E27FC236}">
                <a16:creationId xmlns:a16="http://schemas.microsoft.com/office/drawing/2014/main" id="{38820D62-F47A-A083-D71D-D99A432421D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21734" y="6283848"/>
            <a:ext cx="7010400" cy="939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0" i="0" kern="0" spc="-120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rtl="0"/>
            <a:r>
              <a:rPr lang="en-US" sz="6000" b="0" i="0" u="none" strike="noStrike" kern="1200" baseline="0">
                <a:solidFill>
                  <a:srgbClr val="FEFFFE"/>
                </a:solidFill>
                <a:latin typeface="Segoe UI Variable Text Semibold" pitchFamily="2" charset="0"/>
              </a:rPr>
              <a:t>Item 1</a:t>
            </a:r>
            <a:endParaRPr lang="en-US" sz="6000" b="0" i="0" u="none" strike="noStrike" kern="1200" baseline="0">
              <a:solidFill>
                <a:srgbClr val="FEFFFE"/>
              </a:solidFill>
              <a:latin typeface="Calibri" panose="020F0502020204030204" pitchFamily="34" charset="0"/>
            </a:endParaRPr>
          </a:p>
        </p:txBody>
      </p:sp>
      <p:sp>
        <p:nvSpPr>
          <p:cNvPr id="5" name="Text Placeholder 19">
            <a:extLst>
              <a:ext uri="{FF2B5EF4-FFF2-40B4-BE49-F238E27FC236}">
                <a16:creationId xmlns:a16="http://schemas.microsoft.com/office/drawing/2014/main" id="{6FD903A6-2D49-58E2-5118-71FC9FACA92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21734" y="7147448"/>
            <a:ext cx="7010400" cy="93980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6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4800" b="0" i="0" kern="0" spc="-120" dirty="0" smtClean="0">
                <a:solidFill>
                  <a:schemeClr val="tx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rtl="0"/>
            <a:r>
              <a:rPr lang="en-US" sz="4800" b="0" i="0" u="none" strike="noStrike" kern="1200" baseline="0">
                <a:solidFill>
                  <a:srgbClr val="969696"/>
                </a:solidFill>
                <a:latin typeface="Segoe UI Variable Display Semib" pitchFamily="2" charset="0"/>
              </a:rPr>
              <a:t>Subtitle</a:t>
            </a:r>
            <a:endParaRPr lang="en-US" sz="4800" b="0" i="0" u="none" strike="noStrike" kern="1200" baseline="0">
              <a:solidFill>
                <a:srgbClr val="969696"/>
              </a:solidFill>
              <a:latin typeface="Calibri" panose="020F0502020204030204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FD7EC7B8-F94E-EEB7-0148-5B7E7D9D988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695501" y="6283848"/>
            <a:ext cx="7863426" cy="939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0" i="0" kern="0" spc="-120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rtl="0"/>
            <a:r>
              <a:rPr lang="en-US" sz="6000" b="0" i="0" u="none" strike="noStrike" kern="1200" baseline="0">
                <a:solidFill>
                  <a:srgbClr val="FEFFFE"/>
                </a:solidFill>
                <a:latin typeface="Segoe UI Variable Text Semibold" pitchFamily="2" charset="0"/>
              </a:rPr>
              <a:t>Item 1</a:t>
            </a:r>
            <a:endParaRPr lang="en-US" sz="6000" b="0" i="0" u="none" strike="noStrike" kern="1200" baseline="0">
              <a:solidFill>
                <a:srgbClr val="FEFFFE"/>
              </a:solidFill>
              <a:latin typeface="Calibri" panose="020F0502020204030204" pitchFamily="34" charset="0"/>
            </a:endParaRP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62D4D0B6-D9C9-30E8-6C9B-7B73DEE9606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695501" y="7147448"/>
            <a:ext cx="7010400" cy="93980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56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4800" b="0" i="0" kern="0" spc="-120" dirty="0" smtClean="0">
                <a:solidFill>
                  <a:schemeClr val="tx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rtl="0"/>
            <a:r>
              <a:rPr lang="en-US" sz="4800" b="0" i="0" u="none" strike="noStrike" kern="1200" baseline="0">
                <a:solidFill>
                  <a:srgbClr val="969696"/>
                </a:solidFill>
                <a:latin typeface="Segoe UI Variable Display Semib" pitchFamily="2" charset="0"/>
              </a:rPr>
              <a:t>Subtitle</a:t>
            </a:r>
            <a:endParaRPr lang="en-US" sz="4800" b="0" i="0" u="none" strike="noStrike" kern="1200" baseline="0">
              <a:solidFill>
                <a:srgbClr val="969696"/>
              </a:solidFill>
              <a:latin typeface="Calibri" panose="020F0502020204030204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A9647C27-E69D-913D-98CB-477785E72BC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511686" y="10216619"/>
            <a:ext cx="4408488" cy="552981"/>
          </a:xfrm>
          <a:prstGeom prst="rect">
            <a:avLst/>
          </a:prstGeom>
        </p:spPr>
        <p:txBody>
          <a:bodyPr anchor="b"/>
          <a:lstStyle>
            <a:lvl1pPr marL="0" indent="0" algn="l" defTabSz="914400" rtl="0" eaLnBrk="1" latinLnBrk="0" hangingPunct="1">
              <a:lnSpc>
                <a:spcPts val="3200"/>
              </a:lnSpc>
              <a:buNone/>
              <a:defRPr lang="en-US" sz="2400" b="0" i="0" kern="0" spc="-48" dirty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rtl="0"/>
            <a:r>
              <a:rPr lang="en-US" sz="2400" b="0" i="0" u="none" strike="noStrike" kern="1200" baseline="0">
                <a:solidFill>
                  <a:srgbClr val="FEFFFE"/>
                </a:solidFill>
                <a:latin typeface="Segoe UI Variable Display Semib" pitchFamily="2" charset="0"/>
              </a:rPr>
              <a:t>Description</a:t>
            </a:r>
            <a:endParaRPr lang="en-US" sz="2400" b="0" i="0" u="none" strike="noStrike" kern="1200" baseline="0">
              <a:solidFill>
                <a:srgbClr val="FEFFFE"/>
              </a:solidFill>
              <a:latin typeface="Calibri" panose="020F0502020204030204" pitchFamily="34" charset="0"/>
            </a:endParaRPr>
          </a:p>
        </p:txBody>
      </p:sp>
      <p:sp>
        <p:nvSpPr>
          <p:cNvPr id="26" name="Text Placeholder 24">
            <a:extLst>
              <a:ext uri="{FF2B5EF4-FFF2-40B4-BE49-F238E27FC236}">
                <a16:creationId xmlns:a16="http://schemas.microsoft.com/office/drawing/2014/main" id="{3CF8C0E6-A6AB-F33D-A8B6-8C48277D29C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685453" y="10216619"/>
            <a:ext cx="4408488" cy="552981"/>
          </a:xfrm>
          <a:prstGeom prst="rect">
            <a:avLst/>
          </a:prstGeom>
        </p:spPr>
        <p:txBody>
          <a:bodyPr anchor="b"/>
          <a:lstStyle>
            <a:lvl1pPr marL="0" indent="0" algn="l" defTabSz="914400" rtl="0" eaLnBrk="1" latinLnBrk="0" hangingPunct="1">
              <a:lnSpc>
                <a:spcPts val="3200"/>
              </a:lnSpc>
              <a:buNone/>
              <a:defRPr lang="en-US" sz="2400" b="0" i="0" kern="0" spc="-48" dirty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rtl="0"/>
            <a:r>
              <a:rPr lang="en-US" sz="2400" b="0" i="0" u="none" strike="noStrike" kern="1200" baseline="0">
                <a:solidFill>
                  <a:srgbClr val="FEFFFE"/>
                </a:solidFill>
                <a:latin typeface="Segoe UI Variable Display Semib" pitchFamily="2" charset="0"/>
              </a:rPr>
              <a:t>Description</a:t>
            </a:r>
            <a:endParaRPr lang="en-US" sz="2400" b="0" i="0" u="none" strike="noStrike" kern="1200" baseline="0">
              <a:solidFill>
                <a:srgbClr val="FEFFFE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53564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165149D-A1B8-B2D3-E953-FB60BFD09F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730250"/>
            <a:ext cx="21034375" cy="2651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02972-5B2C-F932-B3DB-C2BACEB77D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76400" y="3651250"/>
            <a:ext cx="21034375" cy="8702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147717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711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88" r:id="rId13"/>
    <p:sldLayoutId id="2147483689" r:id="rId14"/>
    <p:sldLayoutId id="2147483690" r:id="rId15"/>
    <p:sldLayoutId id="2147483691" r:id="rId16"/>
    <p:sldLayoutId id="2147483692" r:id="rId17"/>
    <p:sldLayoutId id="2147483693" r:id="rId18"/>
    <p:sldLayoutId id="2147483694" r:id="rId19"/>
    <p:sldLayoutId id="2147483716" r:id="rId20"/>
    <p:sldLayoutId id="2147483695" r:id="rId21"/>
    <p:sldLayoutId id="2147483696" r:id="rId22"/>
    <p:sldLayoutId id="2147483714" r:id="rId23"/>
    <p:sldLayoutId id="2147483697" r:id="rId24"/>
    <p:sldLayoutId id="2147483715" r:id="rId25"/>
    <p:sldLayoutId id="2147483698" r:id="rId26"/>
    <p:sldLayoutId id="2147483699" r:id="rId27"/>
    <p:sldLayoutId id="2147483700" r:id="rId28"/>
    <p:sldLayoutId id="2147483701" r:id="rId29"/>
    <p:sldLayoutId id="2147483702" r:id="rId30"/>
    <p:sldLayoutId id="2147483713" r:id="rId31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60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4000" kern="12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36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umVFaHcfpvQ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qPtHdGC4_50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i0I9T5HRg8U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4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34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10" Type="http://schemas.openxmlformats.org/officeDocument/2006/relationships/image" Target="../media/image53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qvdMQoHWHhc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5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5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34.png"/><Relationship Id="rId4" Type="http://schemas.openxmlformats.org/officeDocument/2006/relationships/image" Target="../media/image5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2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7DFC95-FC72-5ABD-01F0-73EEB34631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C92DCF-188E-2585-FB3F-E81B27CAF8B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88057" y="2921000"/>
            <a:ext cx="14440977" cy="1828800"/>
          </a:xfrm>
        </p:spPr>
        <p:txBody>
          <a:bodyPr>
            <a:noAutofit/>
          </a:bodyPr>
          <a:lstStyle/>
          <a:p>
            <a:r>
              <a:rPr lang="en-US" sz="13800">
                <a:solidFill>
                  <a:schemeClr val="bg1"/>
                </a:solidFill>
                <a:latin typeface="+mj-lt"/>
                <a:cs typeface="Poppins" panose="00000500000000000000" pitchFamily="2" charset="0"/>
              </a:rPr>
              <a:t>Visual Studio 2026</a:t>
            </a:r>
          </a:p>
        </p:txBody>
      </p:sp>
      <p:pic>
        <p:nvPicPr>
          <p:cNvPr id="6" name="Picture 5" descr="A purple and blue ribbon&#10;&#10;AI-generated content may be incorrect.">
            <a:extLst>
              <a:ext uri="{FF2B5EF4-FFF2-40B4-BE49-F238E27FC236}">
                <a16:creationId xmlns:a16="http://schemas.microsoft.com/office/drawing/2014/main" id="{563D0756-90D2-0CDF-AF8E-BEFFD64A156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06929" y="6858000"/>
            <a:ext cx="3968534" cy="3968534"/>
          </a:xfrm>
          <a:prstGeom prst="rect">
            <a:avLst/>
          </a:prstGeom>
        </p:spPr>
      </p:pic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D5124464-7B84-60C9-00FB-BC1E842D6C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88058" y="1041400"/>
            <a:ext cx="16716466" cy="1828800"/>
          </a:xfrm>
        </p:spPr>
        <p:txBody>
          <a:bodyPr>
            <a:noAutofit/>
          </a:bodyPr>
          <a:lstStyle/>
          <a:p>
            <a:r>
              <a:rPr lang="en-US" sz="13800"/>
              <a:t>Welcome to</a:t>
            </a:r>
          </a:p>
        </p:txBody>
      </p:sp>
    </p:spTree>
    <p:extLst>
      <p:ext uri="{BB962C8B-B14F-4D97-AF65-F5344CB8AC3E}">
        <p14:creationId xmlns:p14="http://schemas.microsoft.com/office/powerpoint/2010/main" val="8084066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F7DB96-FEE1-3EED-5F4B-0E89091C9E4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Wow! I just opened a solution with over 100 projects, and I can't believe how fast it came up and was ready!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F7BB2CA-C529-2FFA-C20C-2921D400B63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/>
              <a:t>Steve “</a:t>
            </a:r>
            <a:r>
              <a:rPr lang="en-US" err="1"/>
              <a:t>Ardalis</a:t>
            </a:r>
            <a:r>
              <a:rPr lang="en-US"/>
              <a:t>” Smith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C675DDE-21D5-9D29-8C09-75ACAA8802E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Principal Software Architect, </a:t>
            </a:r>
            <a:r>
              <a:rPr lang="en-US" err="1"/>
              <a:t>NimblePros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5747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B857B0-8411-8B16-7821-C5F781663C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1189B2E-F989-911A-92A0-519BE437937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21559" y="1122377"/>
            <a:ext cx="9853270" cy="1475825"/>
          </a:xfrm>
        </p:spPr>
        <p:txBody>
          <a:bodyPr>
            <a:normAutofit/>
          </a:bodyPr>
          <a:lstStyle/>
          <a:p>
            <a:r>
              <a:rPr lang="en-US" sz="6000">
                <a:solidFill>
                  <a:schemeClr val="bg1"/>
                </a:solidFill>
              </a:rPr>
              <a:t>AI that works with you</a:t>
            </a:r>
            <a:endParaRPr lang="en-US" sz="6000" b="0">
              <a:solidFill>
                <a:schemeClr val="bg1"/>
              </a:solidFill>
            </a:endParaRPr>
          </a:p>
        </p:txBody>
      </p:sp>
      <p:sp>
        <p:nvSpPr>
          <p:cNvPr id="24" name="Rectangle: Rounded Corners 9">
            <a:extLst>
              <a:ext uri="{FF2B5EF4-FFF2-40B4-BE49-F238E27FC236}">
                <a16:creationId xmlns:a16="http://schemas.microsoft.com/office/drawing/2014/main" id="{F61FE6DC-AAC9-2276-2B64-B9910D6F07F6}"/>
              </a:ext>
            </a:extLst>
          </p:cNvPr>
          <p:cNvSpPr/>
          <p:nvPr/>
        </p:nvSpPr>
        <p:spPr>
          <a:xfrm>
            <a:off x="11451424" y="5052339"/>
            <a:ext cx="5609863" cy="7263274"/>
          </a:xfrm>
          <a:prstGeom prst="roundRect">
            <a:avLst>
              <a:gd name="adj" fmla="val 4762"/>
            </a:avLst>
          </a:prstGeom>
          <a:gradFill flip="none" rotWithShape="1">
            <a:gsLst>
              <a:gs pos="0">
                <a:srgbClr val="00091A"/>
              </a:gs>
              <a:gs pos="97000">
                <a:srgbClr val="15092D"/>
              </a:gs>
            </a:gsLst>
            <a:lin ang="2700000" scaled="1"/>
            <a:tileRect/>
          </a:gradFill>
          <a:ln w="38100" cap="flat" cmpd="sng" algn="ctr">
            <a:solidFill>
              <a:srgbClr val="CB66F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>
              <a:ln w="28575">
                <a:solidFill>
                  <a:schemeClr val="tx1"/>
                </a:solidFill>
              </a:ln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5" name="Rectangle: Rounded Corners 9">
            <a:extLst>
              <a:ext uri="{FF2B5EF4-FFF2-40B4-BE49-F238E27FC236}">
                <a16:creationId xmlns:a16="http://schemas.microsoft.com/office/drawing/2014/main" id="{1DDDF4E0-F346-976F-1CC7-BEDFC222B8D4}"/>
              </a:ext>
            </a:extLst>
          </p:cNvPr>
          <p:cNvSpPr/>
          <p:nvPr/>
        </p:nvSpPr>
        <p:spPr>
          <a:xfrm>
            <a:off x="17911266" y="5052339"/>
            <a:ext cx="5609863" cy="7263274"/>
          </a:xfrm>
          <a:prstGeom prst="roundRect">
            <a:avLst>
              <a:gd name="adj" fmla="val 4762"/>
            </a:avLst>
          </a:prstGeom>
          <a:gradFill flip="none" rotWithShape="1">
            <a:gsLst>
              <a:gs pos="0">
                <a:srgbClr val="00091A"/>
              </a:gs>
              <a:gs pos="97000">
                <a:srgbClr val="15092D"/>
              </a:gs>
            </a:gsLst>
            <a:lin ang="2700000" scaled="1"/>
            <a:tileRect/>
          </a:gradFill>
          <a:ln w="38100" cap="flat" cmpd="sng" algn="ctr">
            <a:solidFill>
              <a:srgbClr val="CB66F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>
              <a:ln w="28575">
                <a:solidFill>
                  <a:schemeClr val="tx1"/>
                </a:solidFill>
              </a:ln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65B3B64-91D1-68EF-DF1C-CF95B260EADA}"/>
              </a:ext>
            </a:extLst>
          </p:cNvPr>
          <p:cNvSpPr txBox="1"/>
          <p:nvPr/>
        </p:nvSpPr>
        <p:spPr>
          <a:xfrm>
            <a:off x="12454857" y="5703345"/>
            <a:ext cx="3602995" cy="738664"/>
          </a:xfrm>
          <a:prstGeom prst="rect">
            <a:avLst/>
          </a:prstGeom>
          <a:noFill/>
          <a:effectLst/>
        </p:spPr>
        <p:txBody>
          <a:bodyPr wrap="square" lIns="0" tIns="0" rIns="0" bIns="0" rtlCol="0" anchor="t" anchorCtr="0">
            <a:spAutoFit/>
          </a:bodyPr>
          <a:lstStyle/>
          <a:p>
            <a:pPr algn="ctr" defTabSz="2743200">
              <a:tabLst>
                <a:tab pos="2743200" algn="l"/>
              </a:tabLst>
              <a:defRPr/>
            </a:pPr>
            <a:r>
              <a:rPr lang="en-US" sz="4800" b="1">
                <a:ln w="3175">
                  <a:noFill/>
                </a:ln>
                <a:solidFill>
                  <a:schemeClr val="bg1"/>
                </a:solidFill>
                <a:latin typeface="Segoe Sans Display Semibold" pitchFamily="2" charset="0"/>
                <a:cs typeface="Segoe Sans Display Semibold" pitchFamily="2" charset="0"/>
              </a:rPr>
              <a:t>Capabilities</a:t>
            </a:r>
          </a:p>
        </p:txBody>
      </p:sp>
      <p:pic>
        <p:nvPicPr>
          <p:cNvPr id="27" name="Picture 26" descr="A colorful hexagon with stars">
            <a:extLst>
              <a:ext uri="{FF2B5EF4-FFF2-40B4-BE49-F238E27FC236}">
                <a16:creationId xmlns:a16="http://schemas.microsoft.com/office/drawing/2014/main" id="{233D5572-20F9-0148-3871-065FAFDB32D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41994" y="4202227"/>
            <a:ext cx="1428720" cy="142872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4F45F68B-CB27-D907-6BA3-C92AEE23CD0F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266882" y="4363130"/>
            <a:ext cx="1117196" cy="1117194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89F43B26-E13A-4269-A331-EE2E7DF9F703}"/>
              </a:ext>
            </a:extLst>
          </p:cNvPr>
          <p:cNvSpPr txBox="1"/>
          <p:nvPr/>
        </p:nvSpPr>
        <p:spPr>
          <a:xfrm>
            <a:off x="19290943" y="5703345"/>
            <a:ext cx="3076686" cy="738664"/>
          </a:xfrm>
          <a:prstGeom prst="rect">
            <a:avLst/>
          </a:prstGeom>
          <a:noFill/>
          <a:effectLst/>
        </p:spPr>
        <p:txBody>
          <a:bodyPr wrap="square" lIns="0" tIns="0" rIns="0" bIns="0" rtlCol="0" anchor="t" anchorCtr="0">
            <a:spAutoFit/>
          </a:bodyPr>
          <a:lstStyle/>
          <a:p>
            <a:pPr algn="ctr" defTabSz="2743200">
              <a:tabLst>
                <a:tab pos="2743200" algn="l"/>
              </a:tabLst>
              <a:defRPr/>
            </a:pPr>
            <a:r>
              <a:rPr lang="en-US" sz="4800" b="1">
                <a:ln w="3175">
                  <a:noFill/>
                </a:ln>
                <a:solidFill>
                  <a:schemeClr val="bg1"/>
                </a:solidFill>
                <a:latin typeface="Segoe Sans Display Semibold" pitchFamily="2" charset="0"/>
                <a:cs typeface="Segoe Sans Display Semibold" pitchFamily="2" charset="0"/>
              </a:rPr>
              <a:t>Tools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B4C247F-9EB1-EB22-5113-B53288B0AA24}"/>
              </a:ext>
            </a:extLst>
          </p:cNvPr>
          <p:cNvSpPr txBox="1"/>
          <p:nvPr/>
        </p:nvSpPr>
        <p:spPr>
          <a:xfrm>
            <a:off x="13267003" y="6805078"/>
            <a:ext cx="245679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sz="3200">
                <a:solidFill>
                  <a:schemeClr val="bg1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Debugger</a:t>
            </a:r>
            <a:endParaRPr lang="en-US" sz="3200" kern="0">
              <a:ln w="3175">
                <a:noFill/>
              </a:ln>
              <a:solidFill>
                <a:schemeClr val="bg1"/>
              </a:solidFill>
              <a:latin typeface="Poppins" panose="00000500000000000000" pitchFamily="2" charset="0"/>
              <a:ea typeface="Open Sans" panose="020B0606030504020204" pitchFamily="34" charset="0"/>
              <a:cs typeface="Poppins" panose="00000500000000000000" pitchFamily="2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BA74E34-DD26-40DA-D3F3-8D5A48A1EFEB}"/>
              </a:ext>
            </a:extLst>
          </p:cNvPr>
          <p:cNvSpPr txBox="1"/>
          <p:nvPr/>
        </p:nvSpPr>
        <p:spPr>
          <a:xfrm>
            <a:off x="13266975" y="7915433"/>
            <a:ext cx="245679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sz="3200">
                <a:solidFill>
                  <a:schemeClr val="bg1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Profiler</a:t>
            </a:r>
            <a:endParaRPr lang="en-US" sz="3200" kern="0">
              <a:ln w="3175">
                <a:noFill/>
              </a:ln>
              <a:solidFill>
                <a:schemeClr val="bg1"/>
              </a:solidFill>
              <a:latin typeface="Poppins" panose="00000500000000000000" pitchFamily="2" charset="0"/>
              <a:ea typeface="Open Sans" panose="020B0606030504020204" pitchFamily="34" charset="0"/>
              <a:cs typeface="Poppins" panose="00000500000000000000" pitchFamily="2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0CC0230-5DE5-7303-795D-F72D10EF44BB}"/>
              </a:ext>
            </a:extLst>
          </p:cNvPr>
          <p:cNvSpPr txBox="1"/>
          <p:nvPr/>
        </p:nvSpPr>
        <p:spPr>
          <a:xfrm>
            <a:off x="19487800" y="6837144"/>
            <a:ext cx="245679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en-US" sz="3200">
                <a:solidFill>
                  <a:schemeClr val="bg1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Planning</a:t>
            </a:r>
            <a:endParaRPr lang="en-US" sz="3200" kern="0">
              <a:ln w="3175">
                <a:noFill/>
              </a:ln>
              <a:solidFill>
                <a:schemeClr val="bg1"/>
              </a:solidFill>
              <a:latin typeface="Poppins" panose="00000500000000000000" pitchFamily="2" charset="0"/>
              <a:ea typeface="Open Sans" panose="020B0606030504020204" pitchFamily="34" charset="0"/>
              <a:cs typeface="Poppins" panose="00000500000000000000" pitchFamily="2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0ADF068-3EAC-F017-746B-FC1D078EE8E6}"/>
              </a:ext>
            </a:extLst>
          </p:cNvPr>
          <p:cNvSpPr txBox="1"/>
          <p:nvPr/>
        </p:nvSpPr>
        <p:spPr>
          <a:xfrm>
            <a:off x="13266975" y="9077508"/>
            <a:ext cx="245679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sz="3200">
                <a:solidFill>
                  <a:schemeClr val="bg1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Test</a:t>
            </a:r>
            <a:endParaRPr lang="en-US" sz="3200" kern="0">
              <a:ln w="3175">
                <a:noFill/>
              </a:ln>
              <a:solidFill>
                <a:schemeClr val="bg1"/>
              </a:solidFill>
              <a:latin typeface="Poppins" panose="00000500000000000000" pitchFamily="2" charset="0"/>
              <a:ea typeface="Open Sans" panose="020B0606030504020204" pitchFamily="34" charset="0"/>
              <a:cs typeface="Poppins" panose="00000500000000000000" pitchFamily="2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B976FB9-CF4A-0DA8-A8CA-DFF221C30ACD}"/>
              </a:ext>
            </a:extLst>
          </p:cNvPr>
          <p:cNvSpPr txBox="1"/>
          <p:nvPr/>
        </p:nvSpPr>
        <p:spPr>
          <a:xfrm>
            <a:off x="13266975" y="10239583"/>
            <a:ext cx="245679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sz="3200">
                <a:solidFill>
                  <a:schemeClr val="bg1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Modernize</a:t>
            </a:r>
            <a:endParaRPr lang="en-US" sz="3200" kern="0">
              <a:ln w="3175">
                <a:noFill/>
              </a:ln>
              <a:solidFill>
                <a:schemeClr val="bg1"/>
              </a:solidFill>
              <a:latin typeface="Poppins" panose="00000500000000000000" pitchFamily="2" charset="0"/>
              <a:ea typeface="Open Sans" panose="020B0606030504020204" pitchFamily="34" charset="0"/>
              <a:cs typeface="Poppins" panose="00000500000000000000" pitchFamily="2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840D13E-8960-8502-204B-072FFB7A4BDA}"/>
              </a:ext>
            </a:extLst>
          </p:cNvPr>
          <p:cNvSpPr txBox="1"/>
          <p:nvPr/>
        </p:nvSpPr>
        <p:spPr>
          <a:xfrm>
            <a:off x="19744468" y="9043160"/>
            <a:ext cx="194345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en-US" sz="3200">
                <a:solidFill>
                  <a:schemeClr val="bg1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NuGet</a:t>
            </a:r>
            <a:endParaRPr lang="en-US" sz="3200" kern="0">
              <a:ln w="3175">
                <a:noFill/>
              </a:ln>
              <a:solidFill>
                <a:schemeClr val="bg1"/>
              </a:solidFill>
              <a:latin typeface="Poppins" panose="00000500000000000000" pitchFamily="2" charset="0"/>
              <a:ea typeface="Open Sans" panose="020B0606030504020204" pitchFamily="34" charset="0"/>
              <a:cs typeface="Poppins" panose="00000500000000000000" pitchFamily="2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8ECC8A3-BBC2-1D29-1DCF-268CED4E6C52}"/>
              </a:ext>
            </a:extLst>
          </p:cNvPr>
          <p:cNvSpPr txBox="1"/>
          <p:nvPr/>
        </p:nvSpPr>
        <p:spPr>
          <a:xfrm>
            <a:off x="18479107" y="11361818"/>
            <a:ext cx="469274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en-US" sz="3200">
                <a:solidFill>
                  <a:schemeClr val="bg1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Azure MCP server</a:t>
            </a:r>
            <a:endParaRPr lang="en-US" sz="3200" kern="0">
              <a:ln w="3175">
                <a:noFill/>
              </a:ln>
              <a:solidFill>
                <a:schemeClr val="bg1"/>
              </a:solidFill>
              <a:latin typeface="Poppins" panose="00000500000000000000" pitchFamily="2" charset="0"/>
              <a:ea typeface="Open Sans" panose="020B0606030504020204" pitchFamily="34" charset="0"/>
              <a:cs typeface="Poppins" panose="00000500000000000000" pitchFamily="2" charset="0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8F3FFE9E-F2D3-3550-21EC-0046EB4EFAFA}"/>
              </a:ext>
            </a:extLst>
          </p:cNvPr>
          <p:cNvSpPr>
            <a:spLocks/>
          </p:cNvSpPr>
          <p:nvPr/>
        </p:nvSpPr>
        <p:spPr>
          <a:xfrm>
            <a:off x="2333298" y="4274519"/>
            <a:ext cx="6400800" cy="6400800"/>
          </a:xfrm>
          <a:prstGeom prst="ellipse">
            <a:avLst/>
          </a:prstGeom>
          <a:noFill/>
          <a:ln w="38100">
            <a:gradFill>
              <a:gsLst>
                <a:gs pos="0">
                  <a:schemeClr val="accent6"/>
                </a:gs>
                <a:gs pos="33000">
                  <a:schemeClr val="accent3"/>
                </a:gs>
                <a:gs pos="74000">
                  <a:schemeClr val="accent2"/>
                </a:gs>
                <a:gs pos="100000">
                  <a:schemeClr val="accent4"/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02332CA9-A0DA-94EE-1FEA-F2C97F3EDC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6956320" y="4504732"/>
            <a:ext cx="274320" cy="27432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63897" cap="flat">
            <a:noFill/>
            <a:prstDash val="solid"/>
            <a:miter/>
          </a:ln>
          <a:effectLst>
            <a:outerShdw blurRad="63500" dist="63500" dir="2700000" algn="tl" rotWithShape="0">
              <a:srgbClr val="454142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0" tIns="91298" rIns="0" bIns="91298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4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91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3337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783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2229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6674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1120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556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8259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634F6D4-49DD-1F70-CCD6-908778F80266}"/>
              </a:ext>
            </a:extLst>
          </p:cNvPr>
          <p:cNvSpPr txBox="1"/>
          <p:nvPr/>
        </p:nvSpPr>
        <p:spPr>
          <a:xfrm>
            <a:off x="2990881" y="7367403"/>
            <a:ext cx="5085634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en-US" sz="2200">
                <a:solidFill>
                  <a:schemeClr val="bg1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Copilot in Visual Studio works with you, boosting your workflow while keeping you in control every step of the way</a:t>
            </a:r>
            <a:endParaRPr lang="en-US" sz="2200" kern="0">
              <a:ln w="3175">
                <a:noFill/>
              </a:ln>
              <a:solidFill>
                <a:schemeClr val="bg1"/>
              </a:solidFill>
              <a:latin typeface="Poppins" panose="00000500000000000000" pitchFamily="2" charset="0"/>
              <a:ea typeface="Open Sans" panose="020B0606030504020204" pitchFamily="34" charset="0"/>
              <a:cs typeface="Poppins" panose="00000500000000000000" pitchFamily="2" charset="0"/>
            </a:endParaRPr>
          </a:p>
        </p:txBody>
      </p:sp>
      <p:pic>
        <p:nvPicPr>
          <p:cNvPr id="43" name="Picture 42" descr="A purple and blue ribbon&#10;&#10;AI-generated content may be incorrect.">
            <a:extLst>
              <a:ext uri="{FF2B5EF4-FFF2-40B4-BE49-F238E27FC236}">
                <a16:creationId xmlns:a16="http://schemas.microsoft.com/office/drawing/2014/main" id="{135B0ECE-6A47-46D7-4B96-DABFD59FBAB3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99235" y="5573190"/>
            <a:ext cx="1668925" cy="1530969"/>
          </a:xfrm>
          <a:prstGeom prst="rect">
            <a:avLst/>
          </a:prstGeom>
        </p:spPr>
      </p:pic>
      <p:sp>
        <p:nvSpPr>
          <p:cNvPr id="44" name="Oval 43">
            <a:extLst>
              <a:ext uri="{FF2B5EF4-FFF2-40B4-BE49-F238E27FC236}">
                <a16:creationId xmlns:a16="http://schemas.microsoft.com/office/drawing/2014/main" id="{7B30EE4B-7398-6A77-4FEB-31F2D6D22B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8511620" y="6703395"/>
            <a:ext cx="274320" cy="27432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63897" cap="flat">
            <a:noFill/>
            <a:prstDash val="solid"/>
            <a:miter/>
          </a:ln>
          <a:effectLst>
            <a:outerShdw blurRad="63500" dist="63500" dir="2700000" algn="tl" rotWithShape="0">
              <a:srgbClr val="454142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0" tIns="91298" rIns="0" bIns="91298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4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91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3337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783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2229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6674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1120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556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8259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370ACBC3-02B4-B550-E1D0-76EA31FA25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7786964" y="9505426"/>
            <a:ext cx="274320" cy="27432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63897" cap="flat">
            <a:noFill/>
            <a:prstDash val="solid"/>
            <a:miter/>
          </a:ln>
          <a:effectLst>
            <a:outerShdw blurRad="63500" dist="63500" dir="2700000" algn="tl" rotWithShape="0">
              <a:srgbClr val="454142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0" tIns="91298" rIns="0" bIns="91298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4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91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3337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783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2229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6674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1120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556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8259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681616C6-299F-F5FC-7E9F-768CE0962E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5415802" y="10541412"/>
            <a:ext cx="274320" cy="27432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63897" cap="flat">
            <a:noFill/>
            <a:prstDash val="solid"/>
            <a:miter/>
          </a:ln>
          <a:effectLst>
            <a:outerShdw blurRad="63500" dist="63500" dir="2700000" algn="tl" rotWithShape="0">
              <a:srgbClr val="454142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0" tIns="91298" rIns="0" bIns="91298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4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91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3337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783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2229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6674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1120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556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8259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C218B979-A1EA-BB21-F599-8778FFC72B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3973037" y="4504732"/>
            <a:ext cx="274320" cy="27432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63897" cap="flat">
            <a:noFill/>
            <a:prstDash val="solid"/>
            <a:miter/>
          </a:ln>
          <a:effectLst>
            <a:outerShdw blurRad="63500" dist="63500" dir="2700000" algn="tl" rotWithShape="0">
              <a:srgbClr val="454142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0" tIns="91298" rIns="0" bIns="91298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4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91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3337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783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2229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6674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1120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556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8259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8ABD3F4E-B920-7628-45EA-7148A45473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2270574" y="6710835"/>
            <a:ext cx="274320" cy="27432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63897" cap="flat">
            <a:noFill/>
            <a:prstDash val="solid"/>
            <a:miter/>
          </a:ln>
          <a:effectLst>
            <a:outerShdw blurRad="63500" dist="63500" dir="2700000" algn="tl" rotWithShape="0">
              <a:srgbClr val="454142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0" tIns="91298" rIns="0" bIns="91298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4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91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3337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783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2229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6674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1120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556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8259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E72E7D88-E54B-3488-C954-51AAB077F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3025377" y="9505426"/>
            <a:ext cx="274320" cy="27432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63897" cap="flat">
            <a:noFill/>
            <a:prstDash val="solid"/>
            <a:miter/>
          </a:ln>
          <a:effectLst>
            <a:outerShdw blurRad="63500" dist="63500" dir="2700000" algn="tl" rotWithShape="0">
              <a:srgbClr val="454142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0" tIns="91298" rIns="0" bIns="91298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4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91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3337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783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2229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6674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1120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556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8259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5A2A303-8167-3F7F-EB9C-3DF6AEFD3127}"/>
              </a:ext>
            </a:extLst>
          </p:cNvPr>
          <p:cNvSpPr txBox="1"/>
          <p:nvPr/>
        </p:nvSpPr>
        <p:spPr>
          <a:xfrm>
            <a:off x="2474421" y="4292608"/>
            <a:ext cx="149861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en-US" sz="3200">
                <a:solidFill>
                  <a:schemeClr val="bg1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Test</a:t>
            </a:r>
            <a:endParaRPr lang="en-US" sz="3200" kern="0">
              <a:ln w="3175">
                <a:noFill/>
              </a:ln>
              <a:solidFill>
                <a:schemeClr val="bg1"/>
              </a:solidFill>
              <a:latin typeface="Poppins" panose="00000500000000000000" pitchFamily="2" charset="0"/>
              <a:ea typeface="Open Sans" panose="020B0606030504020204" pitchFamily="34" charset="0"/>
              <a:cs typeface="Poppins" panose="00000500000000000000" pitchFamily="2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84BF426-ABB4-C193-FDE3-53B8FBC85057}"/>
              </a:ext>
            </a:extLst>
          </p:cNvPr>
          <p:cNvSpPr txBox="1"/>
          <p:nvPr/>
        </p:nvSpPr>
        <p:spPr>
          <a:xfrm>
            <a:off x="7164940" y="4289520"/>
            <a:ext cx="245679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en-US" sz="3200">
                <a:solidFill>
                  <a:schemeClr val="bg1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Optimize</a:t>
            </a:r>
            <a:endParaRPr lang="en-US" sz="3200" kern="0">
              <a:ln w="3175">
                <a:noFill/>
              </a:ln>
              <a:solidFill>
                <a:schemeClr val="bg1"/>
              </a:solidFill>
              <a:latin typeface="Poppins" panose="00000500000000000000" pitchFamily="2" charset="0"/>
              <a:ea typeface="Open Sans" panose="020B0606030504020204" pitchFamily="34" charset="0"/>
              <a:cs typeface="Poppins" panose="00000500000000000000" pitchFamily="2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876B54C-C4CA-CE42-68CE-56DE898E951A}"/>
              </a:ext>
            </a:extLst>
          </p:cNvPr>
          <p:cNvSpPr txBox="1"/>
          <p:nvPr/>
        </p:nvSpPr>
        <p:spPr>
          <a:xfrm>
            <a:off x="8623304" y="6565612"/>
            <a:ext cx="207548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en-US" sz="3200">
                <a:solidFill>
                  <a:schemeClr val="bg1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Review</a:t>
            </a:r>
            <a:endParaRPr lang="en-US" sz="3200" kern="0">
              <a:ln w="3175">
                <a:noFill/>
              </a:ln>
              <a:solidFill>
                <a:schemeClr val="bg1"/>
              </a:solidFill>
              <a:latin typeface="Poppins" panose="00000500000000000000" pitchFamily="2" charset="0"/>
              <a:ea typeface="Open Sans" panose="020B0606030504020204" pitchFamily="34" charset="0"/>
              <a:cs typeface="Poppins" panose="00000500000000000000" pitchFamily="2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3E700C0-1231-091B-4C47-8560A2EED157}"/>
              </a:ext>
            </a:extLst>
          </p:cNvPr>
          <p:cNvSpPr txBox="1"/>
          <p:nvPr/>
        </p:nvSpPr>
        <p:spPr>
          <a:xfrm>
            <a:off x="4134702" y="10965496"/>
            <a:ext cx="283652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en-US" sz="3200">
                <a:solidFill>
                  <a:schemeClr val="bg1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Modernize</a:t>
            </a:r>
            <a:endParaRPr lang="en-US" sz="3200" kern="0">
              <a:ln w="3175">
                <a:noFill/>
              </a:ln>
              <a:solidFill>
                <a:schemeClr val="bg1"/>
              </a:solidFill>
              <a:latin typeface="Poppins" panose="00000500000000000000" pitchFamily="2" charset="0"/>
              <a:ea typeface="Open Sans" panose="020B0606030504020204" pitchFamily="34" charset="0"/>
              <a:cs typeface="Poppins" panose="00000500000000000000" pitchFamily="2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95145B7-01DB-1E72-753E-89B304C27888}"/>
              </a:ext>
            </a:extLst>
          </p:cNvPr>
          <p:cNvSpPr txBox="1"/>
          <p:nvPr/>
        </p:nvSpPr>
        <p:spPr>
          <a:xfrm>
            <a:off x="1407096" y="9406592"/>
            <a:ext cx="189966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en-US" sz="3200">
                <a:solidFill>
                  <a:schemeClr val="bg1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Plan</a:t>
            </a:r>
            <a:endParaRPr lang="en-US" sz="3200" kern="0">
              <a:ln w="3175">
                <a:noFill/>
              </a:ln>
              <a:solidFill>
                <a:schemeClr val="bg1"/>
              </a:solidFill>
              <a:latin typeface="Poppins" panose="00000500000000000000" pitchFamily="2" charset="0"/>
              <a:ea typeface="Open Sans" panose="020B0606030504020204" pitchFamily="34" charset="0"/>
              <a:cs typeface="Poppins" panose="00000500000000000000" pitchFamily="2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7E34014-6B44-D6C7-7CF0-76D7D2441046}"/>
              </a:ext>
            </a:extLst>
          </p:cNvPr>
          <p:cNvSpPr txBox="1"/>
          <p:nvPr/>
        </p:nvSpPr>
        <p:spPr>
          <a:xfrm>
            <a:off x="7924124" y="9406592"/>
            <a:ext cx="21504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en-US" sz="3200">
                <a:solidFill>
                  <a:schemeClr val="bg1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Deploy</a:t>
            </a:r>
            <a:endParaRPr lang="en-US" sz="3200" kern="0">
              <a:ln w="3175">
                <a:noFill/>
              </a:ln>
              <a:solidFill>
                <a:schemeClr val="bg1"/>
              </a:solidFill>
              <a:latin typeface="Poppins" panose="00000500000000000000" pitchFamily="2" charset="0"/>
              <a:ea typeface="Open Sans" panose="020B0606030504020204" pitchFamily="34" charset="0"/>
              <a:cs typeface="Poppins" panose="00000500000000000000" pitchFamily="2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EBBDEB0-C288-C662-E502-F8832AC91EFF}"/>
              </a:ext>
            </a:extLst>
          </p:cNvPr>
          <p:cNvSpPr txBox="1"/>
          <p:nvPr/>
        </p:nvSpPr>
        <p:spPr>
          <a:xfrm>
            <a:off x="791089" y="6548168"/>
            <a:ext cx="159170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en-US" sz="3200">
                <a:solidFill>
                  <a:schemeClr val="bg1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Build</a:t>
            </a:r>
            <a:endParaRPr lang="en-US" sz="3200" kern="0">
              <a:ln w="3175">
                <a:noFill/>
              </a:ln>
              <a:solidFill>
                <a:schemeClr val="bg1"/>
              </a:solidFill>
              <a:latin typeface="Poppins" panose="00000500000000000000" pitchFamily="2" charset="0"/>
              <a:ea typeface="Open Sans" panose="020B0606030504020204" pitchFamily="34" charset="0"/>
              <a:cs typeface="Poppins" panose="00000500000000000000" pitchFamily="2" charset="0"/>
            </a:endParaRPr>
          </a:p>
        </p:txBody>
      </p:sp>
      <p:sp>
        <p:nvSpPr>
          <p:cNvPr id="60" name="Graphic 14">
            <a:extLst>
              <a:ext uri="{FF2B5EF4-FFF2-40B4-BE49-F238E27FC236}">
                <a16:creationId xmlns:a16="http://schemas.microsoft.com/office/drawing/2014/main" id="{1E4BAE5E-F4CD-2CB3-9AE4-F438BDF8A4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78850" y="3940056"/>
            <a:ext cx="901820" cy="901607"/>
          </a:xfrm>
          <a:custGeom>
            <a:avLst/>
            <a:gdLst>
              <a:gd name="connsiteX0" fmla="*/ 174401 w 532852"/>
              <a:gd name="connsiteY0" fmla="*/ 388199 h 532726"/>
              <a:gd name="connsiteX1" fmla="*/ 197888 w 532852"/>
              <a:gd name="connsiteY1" fmla="*/ 395675 h 532726"/>
              <a:gd name="connsiteX2" fmla="*/ 221286 w 532852"/>
              <a:gd name="connsiteY2" fmla="*/ 388322 h 532726"/>
              <a:gd name="connsiteX3" fmla="*/ 235245 w 532852"/>
              <a:gd name="connsiteY3" fmla="*/ 370984 h 532726"/>
              <a:gd name="connsiteX4" fmla="*/ 254060 w 532852"/>
              <a:gd name="connsiteY4" fmla="*/ 313609 h 532726"/>
              <a:gd name="connsiteX5" fmla="*/ 276727 w 532852"/>
              <a:gd name="connsiteY5" fmla="*/ 276905 h 532726"/>
              <a:gd name="connsiteX6" fmla="*/ 313429 w 532852"/>
              <a:gd name="connsiteY6" fmla="*/ 254240 h 532726"/>
              <a:gd name="connsiteX7" fmla="*/ 368704 w 532852"/>
              <a:gd name="connsiteY7" fmla="*/ 236231 h 532726"/>
              <a:gd name="connsiteX8" fmla="*/ 388362 w 532852"/>
              <a:gd name="connsiteY8" fmla="*/ 221378 h 532726"/>
              <a:gd name="connsiteX9" fmla="*/ 395831 w 532852"/>
              <a:gd name="connsiteY9" fmla="*/ 197900 h 532726"/>
              <a:gd name="connsiteX10" fmla="*/ 388362 w 532852"/>
              <a:gd name="connsiteY10" fmla="*/ 174420 h 532726"/>
              <a:gd name="connsiteX11" fmla="*/ 368704 w 532852"/>
              <a:gd name="connsiteY11" fmla="*/ 159569 h 532726"/>
              <a:gd name="connsiteX12" fmla="*/ 312379 w 532852"/>
              <a:gd name="connsiteY12" fmla="*/ 141408 h 532726"/>
              <a:gd name="connsiteX13" fmla="*/ 275722 w 532852"/>
              <a:gd name="connsiteY13" fmla="*/ 118757 h 532726"/>
              <a:gd name="connsiteX14" fmla="*/ 253086 w 532852"/>
              <a:gd name="connsiteY14" fmla="*/ 82222 h 532726"/>
              <a:gd name="connsiteX15" fmla="*/ 235138 w 532852"/>
              <a:gd name="connsiteY15" fmla="*/ 26977 h 532726"/>
              <a:gd name="connsiteX16" fmla="*/ 220281 w 532852"/>
              <a:gd name="connsiteY16" fmla="*/ 7325 h 532726"/>
              <a:gd name="connsiteX17" fmla="*/ 196800 w 532852"/>
              <a:gd name="connsiteY17" fmla="*/ 0 h 532726"/>
              <a:gd name="connsiteX18" fmla="*/ 173318 w 532852"/>
              <a:gd name="connsiteY18" fmla="*/ 7325 h 532726"/>
              <a:gd name="connsiteX19" fmla="*/ 158294 w 532852"/>
              <a:gd name="connsiteY19" fmla="*/ 27419 h 532726"/>
              <a:gd name="connsiteX20" fmla="*/ 140133 w 532852"/>
              <a:gd name="connsiteY20" fmla="*/ 83242 h 532726"/>
              <a:gd name="connsiteX21" fmla="*/ 118227 w 532852"/>
              <a:gd name="connsiteY21" fmla="*/ 118650 h 532726"/>
              <a:gd name="connsiteX22" fmla="*/ 82347 w 532852"/>
              <a:gd name="connsiteY22" fmla="*/ 141362 h 532726"/>
              <a:gd name="connsiteX23" fmla="*/ 27134 w 532852"/>
              <a:gd name="connsiteY23" fmla="*/ 159295 h 532726"/>
              <a:gd name="connsiteX24" fmla="*/ 11470 w 532852"/>
              <a:gd name="connsiteY24" fmla="*/ 169334 h 532726"/>
              <a:gd name="connsiteX25" fmla="*/ 1917 w 532852"/>
              <a:gd name="connsiteY25" fmla="*/ 185300 h 532726"/>
              <a:gd name="connsiteX26" fmla="*/ 477 w 532852"/>
              <a:gd name="connsiteY26" fmla="*/ 203849 h 532726"/>
              <a:gd name="connsiteX27" fmla="*/ 7451 w 532852"/>
              <a:gd name="connsiteY27" fmla="*/ 221100 h 532726"/>
              <a:gd name="connsiteX28" fmla="*/ 27575 w 532852"/>
              <a:gd name="connsiteY28" fmla="*/ 236125 h 532726"/>
              <a:gd name="connsiteX29" fmla="*/ 82195 w 532852"/>
              <a:gd name="connsiteY29" fmla="*/ 253859 h 532726"/>
              <a:gd name="connsiteX30" fmla="*/ 118912 w 532852"/>
              <a:gd name="connsiteY30" fmla="*/ 276602 h 532726"/>
              <a:gd name="connsiteX31" fmla="*/ 126660 w 532852"/>
              <a:gd name="connsiteY31" fmla="*/ 285416 h 532726"/>
              <a:gd name="connsiteX32" fmla="*/ 141594 w 532852"/>
              <a:gd name="connsiteY32" fmla="*/ 313380 h 532726"/>
              <a:gd name="connsiteX33" fmla="*/ 159542 w 532852"/>
              <a:gd name="connsiteY33" fmla="*/ 368533 h 532726"/>
              <a:gd name="connsiteX34" fmla="*/ 174401 w 532852"/>
              <a:gd name="connsiteY34" fmla="*/ 388199 h 532726"/>
              <a:gd name="connsiteX35" fmla="*/ 409113 w 532852"/>
              <a:gd name="connsiteY35" fmla="*/ 527223 h 532726"/>
              <a:gd name="connsiteX36" fmla="*/ 426223 w 532852"/>
              <a:gd name="connsiteY36" fmla="*/ 532681 h 532726"/>
              <a:gd name="connsiteX37" fmla="*/ 426299 w 532852"/>
              <a:gd name="connsiteY37" fmla="*/ 532726 h 532726"/>
              <a:gd name="connsiteX38" fmla="*/ 443594 w 532852"/>
              <a:gd name="connsiteY38" fmla="*/ 527144 h 532726"/>
              <a:gd name="connsiteX39" fmla="*/ 454370 w 532852"/>
              <a:gd name="connsiteY39" fmla="*/ 512510 h 532726"/>
              <a:gd name="connsiteX40" fmla="*/ 463032 w 532852"/>
              <a:gd name="connsiteY40" fmla="*/ 485870 h 532726"/>
              <a:gd name="connsiteX41" fmla="*/ 471770 w 532852"/>
              <a:gd name="connsiteY41" fmla="*/ 471713 h 532726"/>
              <a:gd name="connsiteX42" fmla="*/ 485851 w 532852"/>
              <a:gd name="connsiteY42" fmla="*/ 463006 h 532726"/>
              <a:gd name="connsiteX43" fmla="*/ 513100 w 532852"/>
              <a:gd name="connsiteY43" fmla="*/ 454146 h 532726"/>
              <a:gd name="connsiteX44" fmla="*/ 524509 w 532852"/>
              <a:gd name="connsiteY44" fmla="*/ 446828 h 532726"/>
              <a:gd name="connsiteX45" fmla="*/ 531462 w 532852"/>
              <a:gd name="connsiteY45" fmla="*/ 435192 h 532726"/>
              <a:gd name="connsiteX46" fmla="*/ 532501 w 532852"/>
              <a:gd name="connsiteY46" fmla="*/ 421677 h 532726"/>
              <a:gd name="connsiteX47" fmla="*/ 527409 w 532852"/>
              <a:gd name="connsiteY47" fmla="*/ 409117 h 532726"/>
              <a:gd name="connsiteX48" fmla="*/ 512110 w 532852"/>
              <a:gd name="connsiteY48" fmla="*/ 398004 h 532726"/>
              <a:gd name="connsiteX49" fmla="*/ 485364 w 532852"/>
              <a:gd name="connsiteY49" fmla="*/ 389342 h 532726"/>
              <a:gd name="connsiteX50" fmla="*/ 471255 w 532852"/>
              <a:gd name="connsiteY50" fmla="*/ 380615 h 532726"/>
              <a:gd name="connsiteX51" fmla="*/ 462529 w 532852"/>
              <a:gd name="connsiteY51" fmla="*/ 366508 h 532726"/>
              <a:gd name="connsiteX52" fmla="*/ 453670 w 532852"/>
              <a:gd name="connsiteY52" fmla="*/ 339274 h 532726"/>
              <a:gd name="connsiteX53" fmla="*/ 442862 w 532852"/>
              <a:gd name="connsiteY53" fmla="*/ 324980 h 532726"/>
              <a:gd name="connsiteX54" fmla="*/ 430181 w 532852"/>
              <a:gd name="connsiteY54" fmla="*/ 319862 h 532726"/>
              <a:gd name="connsiteX55" fmla="*/ 416553 w 532852"/>
              <a:gd name="connsiteY55" fmla="*/ 320989 h 532726"/>
              <a:gd name="connsiteX56" fmla="*/ 404885 w 532852"/>
              <a:gd name="connsiteY56" fmla="*/ 328118 h 532726"/>
              <a:gd name="connsiteX57" fmla="*/ 397665 w 532852"/>
              <a:gd name="connsiteY57" fmla="*/ 339731 h 532726"/>
              <a:gd name="connsiteX58" fmla="*/ 388958 w 532852"/>
              <a:gd name="connsiteY58" fmla="*/ 366478 h 532726"/>
              <a:gd name="connsiteX59" fmla="*/ 380486 w 532852"/>
              <a:gd name="connsiteY59" fmla="*/ 380426 h 532726"/>
              <a:gd name="connsiteX60" fmla="*/ 366747 w 532852"/>
              <a:gd name="connsiteY60" fmla="*/ 389236 h 532726"/>
              <a:gd name="connsiteX61" fmla="*/ 339483 w 532852"/>
              <a:gd name="connsiteY61" fmla="*/ 398096 h 532726"/>
              <a:gd name="connsiteX62" fmla="*/ 325096 w 532852"/>
              <a:gd name="connsiteY62" fmla="*/ 409003 h 532726"/>
              <a:gd name="connsiteX63" fmla="*/ 319726 w 532852"/>
              <a:gd name="connsiteY63" fmla="*/ 426240 h 532726"/>
              <a:gd name="connsiteX64" fmla="*/ 325367 w 532852"/>
              <a:gd name="connsiteY64" fmla="*/ 443390 h 532726"/>
              <a:gd name="connsiteX65" fmla="*/ 339925 w 532852"/>
              <a:gd name="connsiteY65" fmla="*/ 454070 h 532726"/>
              <a:gd name="connsiteX66" fmla="*/ 366595 w 532852"/>
              <a:gd name="connsiteY66" fmla="*/ 462747 h 532726"/>
              <a:gd name="connsiteX67" fmla="*/ 380728 w 532852"/>
              <a:gd name="connsiteY67" fmla="*/ 471505 h 532726"/>
              <a:gd name="connsiteX68" fmla="*/ 389429 w 532852"/>
              <a:gd name="connsiteY68" fmla="*/ 485672 h 532726"/>
              <a:gd name="connsiteX69" fmla="*/ 398289 w 532852"/>
              <a:gd name="connsiteY69" fmla="*/ 512891 h 532726"/>
              <a:gd name="connsiteX70" fmla="*/ 409113 w 532852"/>
              <a:gd name="connsiteY70" fmla="*/ 527223 h 532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</a:cxnLst>
            <a:rect l="l" t="t" r="r" b="b"/>
            <a:pathLst>
              <a:path w="532852" h="532726">
                <a:moveTo>
                  <a:pt x="174401" y="388199"/>
                </a:moveTo>
                <a:cubicBezTo>
                  <a:pt x="181268" y="393060"/>
                  <a:pt x="189474" y="395672"/>
                  <a:pt x="197888" y="395675"/>
                </a:cubicBezTo>
                <a:cubicBezTo>
                  <a:pt x="206261" y="395702"/>
                  <a:pt x="214435" y="393133"/>
                  <a:pt x="221286" y="388322"/>
                </a:cubicBezTo>
                <a:cubicBezTo>
                  <a:pt x="227449" y="383940"/>
                  <a:pt x="232280" y="377939"/>
                  <a:pt x="235245" y="370984"/>
                </a:cubicBezTo>
                <a:lnTo>
                  <a:pt x="254060" y="313609"/>
                </a:lnTo>
                <a:cubicBezTo>
                  <a:pt x="258661" y="299779"/>
                  <a:pt x="266421" y="287211"/>
                  <a:pt x="276727" y="276905"/>
                </a:cubicBezTo>
                <a:cubicBezTo>
                  <a:pt x="287033" y="266599"/>
                  <a:pt x="299599" y="258839"/>
                  <a:pt x="313429" y="254240"/>
                </a:cubicBezTo>
                <a:lnTo>
                  <a:pt x="368704" y="236231"/>
                </a:lnTo>
                <a:cubicBezTo>
                  <a:pt x="376636" y="233433"/>
                  <a:pt x="383505" y="228244"/>
                  <a:pt x="388362" y="221378"/>
                </a:cubicBezTo>
                <a:cubicBezTo>
                  <a:pt x="393221" y="214514"/>
                  <a:pt x="395831" y="206311"/>
                  <a:pt x="395831" y="197900"/>
                </a:cubicBezTo>
                <a:cubicBezTo>
                  <a:pt x="395831" y="189489"/>
                  <a:pt x="393221" y="181286"/>
                  <a:pt x="388362" y="174420"/>
                </a:cubicBezTo>
                <a:cubicBezTo>
                  <a:pt x="383505" y="167555"/>
                  <a:pt x="376636" y="162365"/>
                  <a:pt x="368704" y="159569"/>
                </a:cubicBezTo>
                <a:lnTo>
                  <a:pt x="312379" y="141408"/>
                </a:lnTo>
                <a:cubicBezTo>
                  <a:pt x="298578" y="136785"/>
                  <a:pt x="286031" y="129032"/>
                  <a:pt x="275722" y="118757"/>
                </a:cubicBezTo>
                <a:cubicBezTo>
                  <a:pt x="265458" y="108489"/>
                  <a:pt x="257709" y="95985"/>
                  <a:pt x="253086" y="82222"/>
                </a:cubicBezTo>
                <a:lnTo>
                  <a:pt x="235138" y="26977"/>
                </a:lnTo>
                <a:cubicBezTo>
                  <a:pt x="232345" y="19044"/>
                  <a:pt x="227152" y="12176"/>
                  <a:pt x="220281" y="7325"/>
                </a:cubicBezTo>
                <a:cubicBezTo>
                  <a:pt x="213380" y="2555"/>
                  <a:pt x="205189" y="0"/>
                  <a:pt x="196800" y="0"/>
                </a:cubicBezTo>
                <a:cubicBezTo>
                  <a:pt x="188410" y="0"/>
                  <a:pt x="180220" y="2555"/>
                  <a:pt x="173318" y="7325"/>
                </a:cubicBezTo>
                <a:cubicBezTo>
                  <a:pt x="166324" y="12278"/>
                  <a:pt x="161066" y="19308"/>
                  <a:pt x="158294" y="27419"/>
                </a:cubicBezTo>
                <a:lnTo>
                  <a:pt x="140133" y="83242"/>
                </a:lnTo>
                <a:cubicBezTo>
                  <a:pt x="135564" y="96530"/>
                  <a:pt x="128079" y="108629"/>
                  <a:pt x="118227" y="118650"/>
                </a:cubicBezTo>
                <a:cubicBezTo>
                  <a:pt x="108159" y="128861"/>
                  <a:pt x="95884" y="136631"/>
                  <a:pt x="82347" y="141362"/>
                </a:cubicBezTo>
                <a:lnTo>
                  <a:pt x="27134" y="159295"/>
                </a:lnTo>
                <a:cubicBezTo>
                  <a:pt x="21207" y="161385"/>
                  <a:pt x="15845" y="164822"/>
                  <a:pt x="11470" y="169334"/>
                </a:cubicBezTo>
                <a:cubicBezTo>
                  <a:pt x="7094" y="173846"/>
                  <a:pt x="3825" y="179311"/>
                  <a:pt x="1917" y="185300"/>
                </a:cubicBezTo>
                <a:cubicBezTo>
                  <a:pt x="10" y="191289"/>
                  <a:pt x="-483" y="197638"/>
                  <a:pt x="477" y="203849"/>
                </a:cubicBezTo>
                <a:cubicBezTo>
                  <a:pt x="1437" y="210062"/>
                  <a:pt x="3824" y="215965"/>
                  <a:pt x="7451" y="221100"/>
                </a:cubicBezTo>
                <a:cubicBezTo>
                  <a:pt x="12412" y="228099"/>
                  <a:pt x="19454" y="233357"/>
                  <a:pt x="27575" y="236125"/>
                </a:cubicBezTo>
                <a:lnTo>
                  <a:pt x="82195" y="253859"/>
                </a:lnTo>
                <a:cubicBezTo>
                  <a:pt x="96031" y="258493"/>
                  <a:pt x="108600" y="266278"/>
                  <a:pt x="118912" y="276602"/>
                </a:cubicBezTo>
                <a:cubicBezTo>
                  <a:pt x="121672" y="279379"/>
                  <a:pt x="124260" y="282323"/>
                  <a:pt x="126660" y="285416"/>
                </a:cubicBezTo>
                <a:cubicBezTo>
                  <a:pt x="133196" y="293818"/>
                  <a:pt x="138247" y="303276"/>
                  <a:pt x="141594" y="313380"/>
                </a:cubicBezTo>
                <a:lnTo>
                  <a:pt x="159542" y="368533"/>
                </a:lnTo>
                <a:cubicBezTo>
                  <a:pt x="162341" y="376467"/>
                  <a:pt x="167532" y="383339"/>
                  <a:pt x="174401" y="388199"/>
                </a:cubicBezTo>
                <a:close/>
                <a:moveTo>
                  <a:pt x="409113" y="527223"/>
                </a:moveTo>
                <a:cubicBezTo>
                  <a:pt x="414115" y="530767"/>
                  <a:pt x="420093" y="532673"/>
                  <a:pt x="426223" y="532681"/>
                </a:cubicBezTo>
                <a:lnTo>
                  <a:pt x="426299" y="532726"/>
                </a:lnTo>
                <a:cubicBezTo>
                  <a:pt x="432507" y="532723"/>
                  <a:pt x="438557" y="530772"/>
                  <a:pt x="443594" y="527144"/>
                </a:cubicBezTo>
                <a:cubicBezTo>
                  <a:pt x="448631" y="523516"/>
                  <a:pt x="452400" y="518397"/>
                  <a:pt x="454370" y="512510"/>
                </a:cubicBezTo>
                <a:lnTo>
                  <a:pt x="463032" y="485870"/>
                </a:lnTo>
                <a:cubicBezTo>
                  <a:pt x="464822" y="480544"/>
                  <a:pt x="467812" y="475702"/>
                  <a:pt x="471770" y="471713"/>
                </a:cubicBezTo>
                <a:cubicBezTo>
                  <a:pt x="475729" y="467763"/>
                  <a:pt x="480549" y="464784"/>
                  <a:pt x="485851" y="463006"/>
                </a:cubicBezTo>
                <a:lnTo>
                  <a:pt x="513100" y="454146"/>
                </a:lnTo>
                <a:cubicBezTo>
                  <a:pt x="517417" y="452621"/>
                  <a:pt x="521323" y="450117"/>
                  <a:pt x="524509" y="446828"/>
                </a:cubicBezTo>
                <a:cubicBezTo>
                  <a:pt x="527695" y="443539"/>
                  <a:pt x="530075" y="439556"/>
                  <a:pt x="531462" y="435192"/>
                </a:cubicBezTo>
                <a:cubicBezTo>
                  <a:pt x="532848" y="430829"/>
                  <a:pt x="533205" y="426203"/>
                  <a:pt x="532501" y="421677"/>
                </a:cubicBezTo>
                <a:cubicBezTo>
                  <a:pt x="531798" y="417153"/>
                  <a:pt x="530055" y="412854"/>
                  <a:pt x="527409" y="409117"/>
                </a:cubicBezTo>
                <a:cubicBezTo>
                  <a:pt x="523648" y="403853"/>
                  <a:pt x="518279" y="399953"/>
                  <a:pt x="512110" y="398004"/>
                </a:cubicBezTo>
                <a:lnTo>
                  <a:pt x="485364" y="389342"/>
                </a:lnTo>
                <a:cubicBezTo>
                  <a:pt x="480048" y="387566"/>
                  <a:pt x="475218" y="384579"/>
                  <a:pt x="471255" y="380615"/>
                </a:cubicBezTo>
                <a:cubicBezTo>
                  <a:pt x="467293" y="376653"/>
                  <a:pt x="464304" y="371822"/>
                  <a:pt x="462529" y="366508"/>
                </a:cubicBezTo>
                <a:lnTo>
                  <a:pt x="453670" y="339274"/>
                </a:lnTo>
                <a:cubicBezTo>
                  <a:pt x="451642" y="333500"/>
                  <a:pt x="447864" y="328503"/>
                  <a:pt x="442862" y="324980"/>
                </a:cubicBezTo>
                <a:cubicBezTo>
                  <a:pt x="439092" y="322307"/>
                  <a:pt x="434749" y="320555"/>
                  <a:pt x="430181" y="319862"/>
                </a:cubicBezTo>
                <a:cubicBezTo>
                  <a:pt x="425613" y="319170"/>
                  <a:pt x="420945" y="319555"/>
                  <a:pt x="416553" y="320989"/>
                </a:cubicBezTo>
                <a:cubicBezTo>
                  <a:pt x="412160" y="322421"/>
                  <a:pt x="408164" y="324863"/>
                  <a:pt x="404885" y="328118"/>
                </a:cubicBezTo>
                <a:cubicBezTo>
                  <a:pt x="401605" y="331372"/>
                  <a:pt x="399132" y="335350"/>
                  <a:pt x="397665" y="339731"/>
                </a:cubicBezTo>
                <a:lnTo>
                  <a:pt x="388958" y="366478"/>
                </a:lnTo>
                <a:cubicBezTo>
                  <a:pt x="387233" y="371711"/>
                  <a:pt x="384336" y="376482"/>
                  <a:pt x="380486" y="380426"/>
                </a:cubicBezTo>
                <a:cubicBezTo>
                  <a:pt x="376638" y="384371"/>
                  <a:pt x="371938" y="387383"/>
                  <a:pt x="366747" y="389236"/>
                </a:cubicBezTo>
                <a:lnTo>
                  <a:pt x="339483" y="398096"/>
                </a:lnTo>
                <a:cubicBezTo>
                  <a:pt x="333668" y="400143"/>
                  <a:pt x="328639" y="403958"/>
                  <a:pt x="325096" y="409003"/>
                </a:cubicBezTo>
                <a:cubicBezTo>
                  <a:pt x="321554" y="414049"/>
                  <a:pt x="319677" y="420074"/>
                  <a:pt x="319726" y="426240"/>
                </a:cubicBezTo>
                <a:cubicBezTo>
                  <a:pt x="319774" y="432405"/>
                  <a:pt x="321747" y="438399"/>
                  <a:pt x="325367" y="443390"/>
                </a:cubicBezTo>
                <a:cubicBezTo>
                  <a:pt x="328989" y="448378"/>
                  <a:pt x="334078" y="452112"/>
                  <a:pt x="339925" y="454070"/>
                </a:cubicBezTo>
                <a:lnTo>
                  <a:pt x="366595" y="462747"/>
                </a:lnTo>
                <a:cubicBezTo>
                  <a:pt x="371923" y="464525"/>
                  <a:pt x="376762" y="467524"/>
                  <a:pt x="380728" y="471505"/>
                </a:cubicBezTo>
                <a:cubicBezTo>
                  <a:pt x="384692" y="475485"/>
                  <a:pt x="387671" y="480335"/>
                  <a:pt x="389429" y="485672"/>
                </a:cubicBezTo>
                <a:lnTo>
                  <a:pt x="398289" y="512891"/>
                </a:lnTo>
                <a:cubicBezTo>
                  <a:pt x="400329" y="518671"/>
                  <a:pt x="404109" y="523679"/>
                  <a:pt x="409113" y="527223"/>
                </a:cubicBezTo>
                <a:close/>
              </a:path>
            </a:pathLst>
          </a:custGeom>
          <a:gradFill>
            <a:gsLst>
              <a:gs pos="0">
                <a:schemeClr val="bg1"/>
              </a:gs>
              <a:gs pos="100000">
                <a:schemeClr val="accent5"/>
              </a:gs>
            </a:gsLst>
            <a:lin ang="2700000" scaled="1"/>
          </a:gradFill>
          <a:effectLst/>
        </p:spPr>
        <p:txBody>
          <a:bodyPr wrap="square" lIns="0" tIns="0" rIns="0" bIns="0" anchor="t" anchorCtr="0">
            <a:noAutofit/>
          </a:bodyPr>
          <a:lstStyle/>
          <a:p>
            <a:pPr algn="ctr" defTabSz="1828734" fontAlgn="base">
              <a:spcBef>
                <a:spcPct val="0"/>
              </a:spcBef>
              <a:spcAft>
                <a:spcPct val="0"/>
              </a:spcAft>
            </a:pPr>
            <a:endParaRPr lang="en-US" sz="3200" kern="0">
              <a:ln w="3175">
                <a:noFill/>
              </a:ln>
              <a:solidFill>
                <a:srgbClr val="3A20A0"/>
              </a:solidFill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E4BD452-CC0B-24AA-B8F0-3EC9EE11C229}"/>
              </a:ext>
            </a:extLst>
          </p:cNvPr>
          <p:cNvSpPr txBox="1"/>
          <p:nvPr/>
        </p:nvSpPr>
        <p:spPr>
          <a:xfrm>
            <a:off x="13266975" y="11337755"/>
            <a:ext cx="245679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sz="3200">
                <a:solidFill>
                  <a:schemeClr val="bg1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GitHub</a:t>
            </a:r>
            <a:endParaRPr lang="en-US" sz="3200" kern="0">
              <a:ln w="3175">
                <a:noFill/>
              </a:ln>
              <a:solidFill>
                <a:schemeClr val="bg1"/>
              </a:solidFill>
              <a:latin typeface="Poppins" panose="00000500000000000000" pitchFamily="2" charset="0"/>
              <a:ea typeface="Open Sans" panose="020B0606030504020204" pitchFamily="34" charset="0"/>
              <a:cs typeface="Poppins" panose="000005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68CE5D-57DD-8727-B027-9FE908FCC001}"/>
              </a:ext>
            </a:extLst>
          </p:cNvPr>
          <p:cNvSpPr txBox="1"/>
          <p:nvPr/>
        </p:nvSpPr>
        <p:spPr>
          <a:xfrm>
            <a:off x="18781611" y="7942204"/>
            <a:ext cx="409534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en-US" sz="3200">
                <a:solidFill>
                  <a:schemeClr val="bg1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Microsoft Learn</a:t>
            </a:r>
            <a:endParaRPr lang="en-US" sz="3200" kern="0">
              <a:ln w="3175">
                <a:noFill/>
              </a:ln>
              <a:solidFill>
                <a:schemeClr val="bg1"/>
              </a:solidFill>
              <a:latin typeface="Poppins" panose="00000500000000000000" pitchFamily="2" charset="0"/>
              <a:ea typeface="Open Sans" panose="020B0606030504020204" pitchFamily="34" charset="0"/>
              <a:cs typeface="Poppins" panose="00000500000000000000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167A828-2634-E952-63AD-995B00C26529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416996" y="10281858"/>
            <a:ext cx="674308" cy="528870"/>
          </a:xfrm>
          <a:prstGeom prst="rect">
            <a:avLst/>
          </a:prstGeom>
        </p:spPr>
      </p:pic>
      <p:sp>
        <p:nvSpPr>
          <p:cNvPr id="9" name="Rectangle: Rounded Corners 9">
            <a:extLst>
              <a:ext uri="{FF2B5EF4-FFF2-40B4-BE49-F238E27FC236}">
                <a16:creationId xmlns:a16="http://schemas.microsoft.com/office/drawing/2014/main" id="{74405A02-B674-4845-63C5-D394E8750497}"/>
              </a:ext>
            </a:extLst>
          </p:cNvPr>
          <p:cNvSpPr/>
          <p:nvPr/>
        </p:nvSpPr>
        <p:spPr>
          <a:xfrm>
            <a:off x="11451424" y="1927716"/>
            <a:ext cx="12069704" cy="1894554"/>
          </a:xfrm>
          <a:prstGeom prst="roundRect">
            <a:avLst>
              <a:gd name="adj" fmla="val 4762"/>
            </a:avLst>
          </a:prstGeom>
          <a:gradFill flip="none" rotWithShape="1">
            <a:gsLst>
              <a:gs pos="0">
                <a:srgbClr val="00091A"/>
              </a:gs>
              <a:gs pos="97000">
                <a:srgbClr val="15092D"/>
              </a:gs>
            </a:gsLst>
            <a:lin ang="2700000" scaled="1"/>
            <a:tileRect/>
          </a:gradFill>
          <a:ln w="38100" cap="flat" cmpd="sng" algn="ctr">
            <a:solidFill>
              <a:srgbClr val="CB66F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>
              <a:ln w="28575">
                <a:solidFill>
                  <a:schemeClr val="tx1"/>
                </a:solidFill>
              </a:ln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5482D4-233F-8F01-9636-AE407E24238F}"/>
              </a:ext>
            </a:extLst>
          </p:cNvPr>
          <p:cNvSpPr txBox="1"/>
          <p:nvPr/>
        </p:nvSpPr>
        <p:spPr>
          <a:xfrm>
            <a:off x="14413218" y="2539920"/>
            <a:ext cx="5934604" cy="738664"/>
          </a:xfrm>
          <a:prstGeom prst="rect">
            <a:avLst/>
          </a:prstGeom>
          <a:noFill/>
          <a:effectLst/>
        </p:spPr>
        <p:txBody>
          <a:bodyPr wrap="square" lIns="0" tIns="0" rIns="0" bIns="0" rtlCol="0" anchor="t" anchorCtr="0">
            <a:spAutoFit/>
          </a:bodyPr>
          <a:lstStyle/>
          <a:p>
            <a:pPr algn="ctr" defTabSz="2743200">
              <a:tabLst>
                <a:tab pos="2743200" algn="l"/>
              </a:tabLst>
              <a:defRPr/>
            </a:pPr>
            <a:r>
              <a:rPr lang="en-US" sz="4800" b="1">
                <a:ln w="3175">
                  <a:noFill/>
                </a:ln>
                <a:solidFill>
                  <a:schemeClr val="bg1"/>
                </a:solidFill>
                <a:latin typeface="Segoe Sans Display Semibold" pitchFamily="2" charset="0"/>
                <a:cs typeface="Segoe Sans Display Semibold" pitchFamily="2" charset="0"/>
              </a:rPr>
              <a:t>Visual Studio 2026</a:t>
            </a:r>
          </a:p>
        </p:txBody>
      </p:sp>
      <p:pic>
        <p:nvPicPr>
          <p:cNvPr id="11" name="Picture 10" descr="A purple and blue ribbon&#10;&#10;AI-generated content may be incorrect.">
            <a:extLst>
              <a:ext uri="{FF2B5EF4-FFF2-40B4-BE49-F238E27FC236}">
                <a16:creationId xmlns:a16="http://schemas.microsoft.com/office/drawing/2014/main" id="{88D3D267-3A5F-9C08-6B0E-A754477114F7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872397" y="1126067"/>
            <a:ext cx="1227757" cy="112626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869ECC7-76F6-2A40-BF8F-2CC34EFADA96}"/>
              </a:ext>
            </a:extLst>
          </p:cNvPr>
          <p:cNvSpPr txBox="1"/>
          <p:nvPr/>
        </p:nvSpPr>
        <p:spPr>
          <a:xfrm>
            <a:off x="19487799" y="10290732"/>
            <a:ext cx="245679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en-US" sz="3200">
                <a:solidFill>
                  <a:schemeClr val="bg1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GitHub</a:t>
            </a:r>
            <a:endParaRPr lang="en-US" sz="3200" kern="0">
              <a:ln w="3175">
                <a:noFill/>
              </a:ln>
              <a:solidFill>
                <a:schemeClr val="bg1"/>
              </a:solidFill>
              <a:latin typeface="Poppins" panose="00000500000000000000" pitchFamily="2" charset="0"/>
              <a:ea typeface="Open Sans" panose="020B0606030504020204" pitchFamily="34" charset="0"/>
              <a:cs typeface="Poppins" panose="00000500000000000000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3ABB24D-6308-1D2F-1332-3F71B7A745EA}"/>
              </a:ext>
            </a:extLst>
          </p:cNvPr>
          <p:cNvSpPr txBox="1"/>
          <p:nvPr/>
        </p:nvSpPr>
        <p:spPr>
          <a:xfrm>
            <a:off x="16152123" y="12761075"/>
            <a:ext cx="245679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en-US" sz="3200">
                <a:solidFill>
                  <a:schemeClr val="bg1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&amp; more</a:t>
            </a:r>
            <a:endParaRPr lang="en-US" sz="3200" kern="0">
              <a:ln w="3175">
                <a:noFill/>
              </a:ln>
              <a:solidFill>
                <a:schemeClr val="bg1"/>
              </a:solidFill>
              <a:latin typeface="Poppins" panose="00000500000000000000" pitchFamily="2" charset="0"/>
              <a:ea typeface="Open Sans" panose="020B0606030504020204" pitchFamily="34" charset="0"/>
              <a:cs typeface="Poppins" panose="00000500000000000000" pitchFamily="2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DE6F7664-AA13-0CFE-0C73-36D8AC67073F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303508" y="8876980"/>
            <a:ext cx="910792" cy="910792"/>
          </a:xfrm>
          <a:prstGeom prst="rect">
            <a:avLst/>
          </a:prstGeom>
        </p:spPr>
      </p:pic>
      <p:pic>
        <p:nvPicPr>
          <p:cNvPr id="59" name="Picture 58" descr="A green line in a square with a black background&#10;&#10;AI-generated content may be incorrect.">
            <a:extLst>
              <a:ext uri="{FF2B5EF4-FFF2-40B4-BE49-F238E27FC236}">
                <a16:creationId xmlns:a16="http://schemas.microsoft.com/office/drawing/2014/main" id="{8731667A-D58B-FFD5-CDFE-FC103284BAEF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303507" y="7752423"/>
            <a:ext cx="910793" cy="910793"/>
          </a:xfrm>
          <a:prstGeom prst="rect">
            <a:avLst/>
          </a:prstGeom>
        </p:spPr>
      </p:pic>
      <p:pic>
        <p:nvPicPr>
          <p:cNvPr id="62" name="Picture 61" descr="A white and red logo&#10;&#10;AI-generated content may be incorrect.">
            <a:extLst>
              <a:ext uri="{FF2B5EF4-FFF2-40B4-BE49-F238E27FC236}">
                <a16:creationId xmlns:a16="http://schemas.microsoft.com/office/drawing/2014/main" id="{39891C95-2C17-48FA-AAC6-B13FB4C2D932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303507" y="6650073"/>
            <a:ext cx="910793" cy="910793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4BA4308B-A46B-B597-93C2-1F8DE0079076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531987" y="11337755"/>
            <a:ext cx="556823" cy="556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2042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70941E-6 1.11111E-6 C 0.07304 1.11111E-6 0.1324 0.10428 0.1324 0.23322 C 0.1324 0.3618 0.07304 0.46655 1.70941E-6 0.46655 C -0.07317 0.46655 -0.13234 0.3618 -0.13234 0.23322 C -0.13234 0.10428 -0.07317 1.11111E-6 1.70941E-6 1.11111E-6 Z " pathEditMode="relative" rAng="0" ptsTypes="AAAAA">
                                      <p:cBhvr>
                                        <p:cTn id="6" dur="10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33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26" grpId="0"/>
      <p:bldP spid="29" grpId="0"/>
      <p:bldP spid="31" grpId="0"/>
      <p:bldP spid="33" grpId="0"/>
      <p:bldP spid="34" grpId="0"/>
      <p:bldP spid="35" grpId="0"/>
      <p:bldP spid="36" grpId="0"/>
      <p:bldP spid="38" grpId="0"/>
      <p:bldP spid="39" grpId="0"/>
      <p:bldP spid="60" grpId="0" animBg="1"/>
      <p:bldP spid="2" grpId="0"/>
      <p:bldP spid="3" grpId="0"/>
      <p:bldP spid="9" grpId="0" animBg="1"/>
      <p:bldP spid="10" grpId="0"/>
      <p:bldP spid="13" grpId="0"/>
      <p:bldP spid="1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22572E-60CB-1DC8-0F3B-C2384D85242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Visual Studio 2026 keeps up with the way I think. Its AI-assisted features feel natural, helping me stay in the flow instead of slowing me down.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AFFA08F-714B-63C2-1DCE-DFE24C2ACDE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/>
              <a:t>Giorgi </a:t>
            </a:r>
            <a:r>
              <a:rPr lang="en-US" err="1"/>
              <a:t>Dalakishvili</a:t>
            </a:r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A9E5FAA-8D1C-3486-F5B0-7D11D008403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Independent Software Engineer</a:t>
            </a:r>
          </a:p>
        </p:txBody>
      </p:sp>
    </p:spTree>
    <p:extLst>
      <p:ext uri="{BB962C8B-B14F-4D97-AF65-F5344CB8AC3E}">
        <p14:creationId xmlns:p14="http://schemas.microsoft.com/office/powerpoint/2010/main" val="2785128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F42A84-C39D-4316-5DF9-38A0003B60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7FA0CE-BF09-6F0B-1475-9250D0860D6D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>
                <a:solidFill>
                  <a:schemeClr val="bg2"/>
                </a:solidFill>
              </a:rPr>
              <a:t>Plan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C4CC219-BC87-178C-0C29-F912073DDF0F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>
            <a:normAutofit/>
          </a:bodyPr>
          <a:lstStyle/>
          <a:p>
            <a:r>
              <a:rPr lang="en-US" sz="6000">
                <a:solidFill>
                  <a:schemeClr val="bg1"/>
                </a:solidFill>
              </a:rPr>
              <a:t>Planning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FA0F338D-FD08-A839-7D8D-E72EC2D20E7A}"/>
              </a:ext>
            </a:extLst>
          </p:cNvPr>
          <p:cNvSpPr>
            <a:spLocks/>
          </p:cNvSpPr>
          <p:nvPr/>
        </p:nvSpPr>
        <p:spPr>
          <a:xfrm>
            <a:off x="2333298" y="4274519"/>
            <a:ext cx="6400800" cy="6400800"/>
          </a:xfrm>
          <a:prstGeom prst="ellipse">
            <a:avLst/>
          </a:prstGeom>
          <a:noFill/>
          <a:ln w="38100">
            <a:gradFill>
              <a:gsLst>
                <a:gs pos="0">
                  <a:schemeClr val="accent6"/>
                </a:gs>
                <a:gs pos="33000">
                  <a:schemeClr val="accent3"/>
                </a:gs>
                <a:gs pos="74000">
                  <a:schemeClr val="accent2"/>
                </a:gs>
                <a:gs pos="100000">
                  <a:schemeClr val="accent4"/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A1C774FB-6034-0B68-22BA-2E57A52567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6956320" y="4504732"/>
            <a:ext cx="274320" cy="27432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63897" cap="flat">
            <a:noFill/>
            <a:prstDash val="solid"/>
            <a:miter/>
          </a:ln>
          <a:effectLst>
            <a:outerShdw blurRad="63500" dist="63500" dir="2700000" algn="tl" rotWithShape="0">
              <a:srgbClr val="454142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0" tIns="91298" rIns="0" bIns="91298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4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91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3337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783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2229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6674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1120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556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8259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pic>
        <p:nvPicPr>
          <p:cNvPr id="43" name="Picture 42" descr="A purple and blue ribbon&#10;&#10;AI-generated content may be incorrect.">
            <a:extLst>
              <a:ext uri="{FF2B5EF4-FFF2-40B4-BE49-F238E27FC236}">
                <a16:creationId xmlns:a16="http://schemas.microsoft.com/office/drawing/2014/main" id="{B936ECF6-8118-ABDA-199A-DDBB8986929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24379" y="6067635"/>
            <a:ext cx="3059616" cy="2806703"/>
          </a:xfrm>
          <a:prstGeom prst="rect">
            <a:avLst/>
          </a:prstGeom>
        </p:spPr>
      </p:pic>
      <p:sp>
        <p:nvSpPr>
          <p:cNvPr id="44" name="Oval 43">
            <a:extLst>
              <a:ext uri="{FF2B5EF4-FFF2-40B4-BE49-F238E27FC236}">
                <a16:creationId xmlns:a16="http://schemas.microsoft.com/office/drawing/2014/main" id="{C8866765-206C-B17A-AD12-722A025455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8511620" y="6703395"/>
            <a:ext cx="274320" cy="27432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63897" cap="flat">
            <a:noFill/>
            <a:prstDash val="solid"/>
            <a:miter/>
          </a:ln>
          <a:effectLst>
            <a:outerShdw blurRad="63500" dist="63500" dir="2700000" algn="tl" rotWithShape="0">
              <a:srgbClr val="454142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0" tIns="91298" rIns="0" bIns="91298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4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91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3337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783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2229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6674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1120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556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8259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C1F47614-67FA-B87F-4401-9657101DBE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7786964" y="9505426"/>
            <a:ext cx="274320" cy="27432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63897" cap="flat">
            <a:noFill/>
            <a:prstDash val="solid"/>
            <a:miter/>
          </a:ln>
          <a:effectLst>
            <a:outerShdw blurRad="63500" dist="63500" dir="2700000" algn="tl" rotWithShape="0">
              <a:srgbClr val="454142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0" tIns="91298" rIns="0" bIns="91298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4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91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3337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783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2229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6674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1120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556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8259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19BB4533-FB31-45CE-2D5C-324745DE1E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5415802" y="10541412"/>
            <a:ext cx="274320" cy="27432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63897" cap="flat">
            <a:noFill/>
            <a:prstDash val="solid"/>
            <a:miter/>
          </a:ln>
          <a:effectLst>
            <a:outerShdw blurRad="63500" dist="63500" dir="2700000" algn="tl" rotWithShape="0">
              <a:srgbClr val="454142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0" tIns="91298" rIns="0" bIns="91298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4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91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3337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783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2229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6674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1120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556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8259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E4180396-FA83-52D4-A2C0-F461F98446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3973037" y="4504732"/>
            <a:ext cx="274320" cy="27432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63897" cap="flat">
            <a:noFill/>
            <a:prstDash val="solid"/>
            <a:miter/>
          </a:ln>
          <a:effectLst>
            <a:outerShdw blurRad="63500" dist="63500" dir="2700000" algn="tl" rotWithShape="0">
              <a:srgbClr val="454142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0" tIns="91298" rIns="0" bIns="91298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4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91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3337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783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2229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6674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1120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556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8259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471E71D7-5FED-E3A4-0E89-1A5FC885C6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2270574" y="6710835"/>
            <a:ext cx="274320" cy="27432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63897" cap="flat">
            <a:noFill/>
            <a:prstDash val="solid"/>
            <a:miter/>
          </a:ln>
          <a:effectLst>
            <a:outerShdw blurRad="63500" dist="63500" dir="2700000" algn="tl" rotWithShape="0">
              <a:srgbClr val="454142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0" tIns="91298" rIns="0" bIns="91298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4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91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3337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783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2229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6674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1120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556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8259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21EA6AE7-CFF0-D696-FB10-B290689959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3025377" y="9505426"/>
            <a:ext cx="274320" cy="27432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63897" cap="flat">
            <a:noFill/>
            <a:prstDash val="solid"/>
            <a:miter/>
          </a:ln>
          <a:effectLst>
            <a:outerShdw blurRad="63500" dist="63500" dir="2700000" algn="tl" rotWithShape="0">
              <a:srgbClr val="454142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0" tIns="91298" rIns="0" bIns="91298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4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91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3337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783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2229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6674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1120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556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8259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07BE92C-FFBF-2668-8B1D-56BB2CD3559D}"/>
              </a:ext>
            </a:extLst>
          </p:cNvPr>
          <p:cNvSpPr txBox="1"/>
          <p:nvPr/>
        </p:nvSpPr>
        <p:spPr>
          <a:xfrm>
            <a:off x="1167769" y="9569259"/>
            <a:ext cx="189966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en-US" sz="3200" b="1">
                <a:solidFill>
                  <a:schemeClr val="bg1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Plan</a:t>
            </a:r>
            <a:endParaRPr lang="en-US" sz="3200" b="1" kern="0">
              <a:ln w="3175">
                <a:noFill/>
              </a:ln>
              <a:solidFill>
                <a:schemeClr val="bg1"/>
              </a:solidFill>
              <a:latin typeface="Poppins" panose="00000500000000000000" pitchFamily="2" charset="0"/>
              <a:ea typeface="Open Sans" panose="020B0606030504020204" pitchFamily="34" charset="0"/>
              <a:cs typeface="Poppins" panose="00000500000000000000" pitchFamily="2" charset="0"/>
            </a:endParaRPr>
          </a:p>
        </p:txBody>
      </p:sp>
      <p:sp>
        <p:nvSpPr>
          <p:cNvPr id="60" name="Graphic 14">
            <a:extLst>
              <a:ext uri="{FF2B5EF4-FFF2-40B4-BE49-F238E27FC236}">
                <a16:creationId xmlns:a16="http://schemas.microsoft.com/office/drawing/2014/main" id="{1DE9D632-6294-0822-F769-EFA9427AF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848760" y="9328942"/>
            <a:ext cx="901820" cy="901607"/>
          </a:xfrm>
          <a:custGeom>
            <a:avLst/>
            <a:gdLst>
              <a:gd name="connsiteX0" fmla="*/ 174401 w 532852"/>
              <a:gd name="connsiteY0" fmla="*/ 388199 h 532726"/>
              <a:gd name="connsiteX1" fmla="*/ 197888 w 532852"/>
              <a:gd name="connsiteY1" fmla="*/ 395675 h 532726"/>
              <a:gd name="connsiteX2" fmla="*/ 221286 w 532852"/>
              <a:gd name="connsiteY2" fmla="*/ 388322 h 532726"/>
              <a:gd name="connsiteX3" fmla="*/ 235245 w 532852"/>
              <a:gd name="connsiteY3" fmla="*/ 370984 h 532726"/>
              <a:gd name="connsiteX4" fmla="*/ 254060 w 532852"/>
              <a:gd name="connsiteY4" fmla="*/ 313609 h 532726"/>
              <a:gd name="connsiteX5" fmla="*/ 276727 w 532852"/>
              <a:gd name="connsiteY5" fmla="*/ 276905 h 532726"/>
              <a:gd name="connsiteX6" fmla="*/ 313429 w 532852"/>
              <a:gd name="connsiteY6" fmla="*/ 254240 h 532726"/>
              <a:gd name="connsiteX7" fmla="*/ 368704 w 532852"/>
              <a:gd name="connsiteY7" fmla="*/ 236231 h 532726"/>
              <a:gd name="connsiteX8" fmla="*/ 388362 w 532852"/>
              <a:gd name="connsiteY8" fmla="*/ 221378 h 532726"/>
              <a:gd name="connsiteX9" fmla="*/ 395831 w 532852"/>
              <a:gd name="connsiteY9" fmla="*/ 197900 h 532726"/>
              <a:gd name="connsiteX10" fmla="*/ 388362 w 532852"/>
              <a:gd name="connsiteY10" fmla="*/ 174420 h 532726"/>
              <a:gd name="connsiteX11" fmla="*/ 368704 w 532852"/>
              <a:gd name="connsiteY11" fmla="*/ 159569 h 532726"/>
              <a:gd name="connsiteX12" fmla="*/ 312379 w 532852"/>
              <a:gd name="connsiteY12" fmla="*/ 141408 h 532726"/>
              <a:gd name="connsiteX13" fmla="*/ 275722 w 532852"/>
              <a:gd name="connsiteY13" fmla="*/ 118757 h 532726"/>
              <a:gd name="connsiteX14" fmla="*/ 253086 w 532852"/>
              <a:gd name="connsiteY14" fmla="*/ 82222 h 532726"/>
              <a:gd name="connsiteX15" fmla="*/ 235138 w 532852"/>
              <a:gd name="connsiteY15" fmla="*/ 26977 h 532726"/>
              <a:gd name="connsiteX16" fmla="*/ 220281 w 532852"/>
              <a:gd name="connsiteY16" fmla="*/ 7325 h 532726"/>
              <a:gd name="connsiteX17" fmla="*/ 196800 w 532852"/>
              <a:gd name="connsiteY17" fmla="*/ 0 h 532726"/>
              <a:gd name="connsiteX18" fmla="*/ 173318 w 532852"/>
              <a:gd name="connsiteY18" fmla="*/ 7325 h 532726"/>
              <a:gd name="connsiteX19" fmla="*/ 158294 w 532852"/>
              <a:gd name="connsiteY19" fmla="*/ 27419 h 532726"/>
              <a:gd name="connsiteX20" fmla="*/ 140133 w 532852"/>
              <a:gd name="connsiteY20" fmla="*/ 83242 h 532726"/>
              <a:gd name="connsiteX21" fmla="*/ 118227 w 532852"/>
              <a:gd name="connsiteY21" fmla="*/ 118650 h 532726"/>
              <a:gd name="connsiteX22" fmla="*/ 82347 w 532852"/>
              <a:gd name="connsiteY22" fmla="*/ 141362 h 532726"/>
              <a:gd name="connsiteX23" fmla="*/ 27134 w 532852"/>
              <a:gd name="connsiteY23" fmla="*/ 159295 h 532726"/>
              <a:gd name="connsiteX24" fmla="*/ 11470 w 532852"/>
              <a:gd name="connsiteY24" fmla="*/ 169334 h 532726"/>
              <a:gd name="connsiteX25" fmla="*/ 1917 w 532852"/>
              <a:gd name="connsiteY25" fmla="*/ 185300 h 532726"/>
              <a:gd name="connsiteX26" fmla="*/ 477 w 532852"/>
              <a:gd name="connsiteY26" fmla="*/ 203849 h 532726"/>
              <a:gd name="connsiteX27" fmla="*/ 7451 w 532852"/>
              <a:gd name="connsiteY27" fmla="*/ 221100 h 532726"/>
              <a:gd name="connsiteX28" fmla="*/ 27575 w 532852"/>
              <a:gd name="connsiteY28" fmla="*/ 236125 h 532726"/>
              <a:gd name="connsiteX29" fmla="*/ 82195 w 532852"/>
              <a:gd name="connsiteY29" fmla="*/ 253859 h 532726"/>
              <a:gd name="connsiteX30" fmla="*/ 118912 w 532852"/>
              <a:gd name="connsiteY30" fmla="*/ 276602 h 532726"/>
              <a:gd name="connsiteX31" fmla="*/ 126660 w 532852"/>
              <a:gd name="connsiteY31" fmla="*/ 285416 h 532726"/>
              <a:gd name="connsiteX32" fmla="*/ 141594 w 532852"/>
              <a:gd name="connsiteY32" fmla="*/ 313380 h 532726"/>
              <a:gd name="connsiteX33" fmla="*/ 159542 w 532852"/>
              <a:gd name="connsiteY33" fmla="*/ 368533 h 532726"/>
              <a:gd name="connsiteX34" fmla="*/ 174401 w 532852"/>
              <a:gd name="connsiteY34" fmla="*/ 388199 h 532726"/>
              <a:gd name="connsiteX35" fmla="*/ 409113 w 532852"/>
              <a:gd name="connsiteY35" fmla="*/ 527223 h 532726"/>
              <a:gd name="connsiteX36" fmla="*/ 426223 w 532852"/>
              <a:gd name="connsiteY36" fmla="*/ 532681 h 532726"/>
              <a:gd name="connsiteX37" fmla="*/ 426299 w 532852"/>
              <a:gd name="connsiteY37" fmla="*/ 532726 h 532726"/>
              <a:gd name="connsiteX38" fmla="*/ 443594 w 532852"/>
              <a:gd name="connsiteY38" fmla="*/ 527144 h 532726"/>
              <a:gd name="connsiteX39" fmla="*/ 454370 w 532852"/>
              <a:gd name="connsiteY39" fmla="*/ 512510 h 532726"/>
              <a:gd name="connsiteX40" fmla="*/ 463032 w 532852"/>
              <a:gd name="connsiteY40" fmla="*/ 485870 h 532726"/>
              <a:gd name="connsiteX41" fmla="*/ 471770 w 532852"/>
              <a:gd name="connsiteY41" fmla="*/ 471713 h 532726"/>
              <a:gd name="connsiteX42" fmla="*/ 485851 w 532852"/>
              <a:gd name="connsiteY42" fmla="*/ 463006 h 532726"/>
              <a:gd name="connsiteX43" fmla="*/ 513100 w 532852"/>
              <a:gd name="connsiteY43" fmla="*/ 454146 h 532726"/>
              <a:gd name="connsiteX44" fmla="*/ 524509 w 532852"/>
              <a:gd name="connsiteY44" fmla="*/ 446828 h 532726"/>
              <a:gd name="connsiteX45" fmla="*/ 531462 w 532852"/>
              <a:gd name="connsiteY45" fmla="*/ 435192 h 532726"/>
              <a:gd name="connsiteX46" fmla="*/ 532501 w 532852"/>
              <a:gd name="connsiteY46" fmla="*/ 421677 h 532726"/>
              <a:gd name="connsiteX47" fmla="*/ 527409 w 532852"/>
              <a:gd name="connsiteY47" fmla="*/ 409117 h 532726"/>
              <a:gd name="connsiteX48" fmla="*/ 512110 w 532852"/>
              <a:gd name="connsiteY48" fmla="*/ 398004 h 532726"/>
              <a:gd name="connsiteX49" fmla="*/ 485364 w 532852"/>
              <a:gd name="connsiteY49" fmla="*/ 389342 h 532726"/>
              <a:gd name="connsiteX50" fmla="*/ 471255 w 532852"/>
              <a:gd name="connsiteY50" fmla="*/ 380615 h 532726"/>
              <a:gd name="connsiteX51" fmla="*/ 462529 w 532852"/>
              <a:gd name="connsiteY51" fmla="*/ 366508 h 532726"/>
              <a:gd name="connsiteX52" fmla="*/ 453670 w 532852"/>
              <a:gd name="connsiteY52" fmla="*/ 339274 h 532726"/>
              <a:gd name="connsiteX53" fmla="*/ 442862 w 532852"/>
              <a:gd name="connsiteY53" fmla="*/ 324980 h 532726"/>
              <a:gd name="connsiteX54" fmla="*/ 430181 w 532852"/>
              <a:gd name="connsiteY54" fmla="*/ 319862 h 532726"/>
              <a:gd name="connsiteX55" fmla="*/ 416553 w 532852"/>
              <a:gd name="connsiteY55" fmla="*/ 320989 h 532726"/>
              <a:gd name="connsiteX56" fmla="*/ 404885 w 532852"/>
              <a:gd name="connsiteY56" fmla="*/ 328118 h 532726"/>
              <a:gd name="connsiteX57" fmla="*/ 397665 w 532852"/>
              <a:gd name="connsiteY57" fmla="*/ 339731 h 532726"/>
              <a:gd name="connsiteX58" fmla="*/ 388958 w 532852"/>
              <a:gd name="connsiteY58" fmla="*/ 366478 h 532726"/>
              <a:gd name="connsiteX59" fmla="*/ 380486 w 532852"/>
              <a:gd name="connsiteY59" fmla="*/ 380426 h 532726"/>
              <a:gd name="connsiteX60" fmla="*/ 366747 w 532852"/>
              <a:gd name="connsiteY60" fmla="*/ 389236 h 532726"/>
              <a:gd name="connsiteX61" fmla="*/ 339483 w 532852"/>
              <a:gd name="connsiteY61" fmla="*/ 398096 h 532726"/>
              <a:gd name="connsiteX62" fmla="*/ 325096 w 532852"/>
              <a:gd name="connsiteY62" fmla="*/ 409003 h 532726"/>
              <a:gd name="connsiteX63" fmla="*/ 319726 w 532852"/>
              <a:gd name="connsiteY63" fmla="*/ 426240 h 532726"/>
              <a:gd name="connsiteX64" fmla="*/ 325367 w 532852"/>
              <a:gd name="connsiteY64" fmla="*/ 443390 h 532726"/>
              <a:gd name="connsiteX65" fmla="*/ 339925 w 532852"/>
              <a:gd name="connsiteY65" fmla="*/ 454070 h 532726"/>
              <a:gd name="connsiteX66" fmla="*/ 366595 w 532852"/>
              <a:gd name="connsiteY66" fmla="*/ 462747 h 532726"/>
              <a:gd name="connsiteX67" fmla="*/ 380728 w 532852"/>
              <a:gd name="connsiteY67" fmla="*/ 471505 h 532726"/>
              <a:gd name="connsiteX68" fmla="*/ 389429 w 532852"/>
              <a:gd name="connsiteY68" fmla="*/ 485672 h 532726"/>
              <a:gd name="connsiteX69" fmla="*/ 398289 w 532852"/>
              <a:gd name="connsiteY69" fmla="*/ 512891 h 532726"/>
              <a:gd name="connsiteX70" fmla="*/ 409113 w 532852"/>
              <a:gd name="connsiteY70" fmla="*/ 527223 h 532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</a:cxnLst>
            <a:rect l="l" t="t" r="r" b="b"/>
            <a:pathLst>
              <a:path w="532852" h="532726">
                <a:moveTo>
                  <a:pt x="174401" y="388199"/>
                </a:moveTo>
                <a:cubicBezTo>
                  <a:pt x="181268" y="393060"/>
                  <a:pt x="189474" y="395672"/>
                  <a:pt x="197888" y="395675"/>
                </a:cubicBezTo>
                <a:cubicBezTo>
                  <a:pt x="206261" y="395702"/>
                  <a:pt x="214435" y="393133"/>
                  <a:pt x="221286" y="388322"/>
                </a:cubicBezTo>
                <a:cubicBezTo>
                  <a:pt x="227449" y="383940"/>
                  <a:pt x="232280" y="377939"/>
                  <a:pt x="235245" y="370984"/>
                </a:cubicBezTo>
                <a:lnTo>
                  <a:pt x="254060" y="313609"/>
                </a:lnTo>
                <a:cubicBezTo>
                  <a:pt x="258661" y="299779"/>
                  <a:pt x="266421" y="287211"/>
                  <a:pt x="276727" y="276905"/>
                </a:cubicBezTo>
                <a:cubicBezTo>
                  <a:pt x="287033" y="266599"/>
                  <a:pt x="299599" y="258839"/>
                  <a:pt x="313429" y="254240"/>
                </a:cubicBezTo>
                <a:lnTo>
                  <a:pt x="368704" y="236231"/>
                </a:lnTo>
                <a:cubicBezTo>
                  <a:pt x="376636" y="233433"/>
                  <a:pt x="383505" y="228244"/>
                  <a:pt x="388362" y="221378"/>
                </a:cubicBezTo>
                <a:cubicBezTo>
                  <a:pt x="393221" y="214514"/>
                  <a:pt x="395831" y="206311"/>
                  <a:pt x="395831" y="197900"/>
                </a:cubicBezTo>
                <a:cubicBezTo>
                  <a:pt x="395831" y="189489"/>
                  <a:pt x="393221" y="181286"/>
                  <a:pt x="388362" y="174420"/>
                </a:cubicBezTo>
                <a:cubicBezTo>
                  <a:pt x="383505" y="167555"/>
                  <a:pt x="376636" y="162365"/>
                  <a:pt x="368704" y="159569"/>
                </a:cubicBezTo>
                <a:lnTo>
                  <a:pt x="312379" y="141408"/>
                </a:lnTo>
                <a:cubicBezTo>
                  <a:pt x="298578" y="136785"/>
                  <a:pt x="286031" y="129032"/>
                  <a:pt x="275722" y="118757"/>
                </a:cubicBezTo>
                <a:cubicBezTo>
                  <a:pt x="265458" y="108489"/>
                  <a:pt x="257709" y="95985"/>
                  <a:pt x="253086" y="82222"/>
                </a:cubicBezTo>
                <a:lnTo>
                  <a:pt x="235138" y="26977"/>
                </a:lnTo>
                <a:cubicBezTo>
                  <a:pt x="232345" y="19044"/>
                  <a:pt x="227152" y="12176"/>
                  <a:pt x="220281" y="7325"/>
                </a:cubicBezTo>
                <a:cubicBezTo>
                  <a:pt x="213380" y="2555"/>
                  <a:pt x="205189" y="0"/>
                  <a:pt x="196800" y="0"/>
                </a:cubicBezTo>
                <a:cubicBezTo>
                  <a:pt x="188410" y="0"/>
                  <a:pt x="180220" y="2555"/>
                  <a:pt x="173318" y="7325"/>
                </a:cubicBezTo>
                <a:cubicBezTo>
                  <a:pt x="166324" y="12278"/>
                  <a:pt x="161066" y="19308"/>
                  <a:pt x="158294" y="27419"/>
                </a:cubicBezTo>
                <a:lnTo>
                  <a:pt x="140133" y="83242"/>
                </a:lnTo>
                <a:cubicBezTo>
                  <a:pt x="135564" y="96530"/>
                  <a:pt x="128079" y="108629"/>
                  <a:pt x="118227" y="118650"/>
                </a:cubicBezTo>
                <a:cubicBezTo>
                  <a:pt x="108159" y="128861"/>
                  <a:pt x="95884" y="136631"/>
                  <a:pt x="82347" y="141362"/>
                </a:cubicBezTo>
                <a:lnTo>
                  <a:pt x="27134" y="159295"/>
                </a:lnTo>
                <a:cubicBezTo>
                  <a:pt x="21207" y="161385"/>
                  <a:pt x="15845" y="164822"/>
                  <a:pt x="11470" y="169334"/>
                </a:cubicBezTo>
                <a:cubicBezTo>
                  <a:pt x="7094" y="173846"/>
                  <a:pt x="3825" y="179311"/>
                  <a:pt x="1917" y="185300"/>
                </a:cubicBezTo>
                <a:cubicBezTo>
                  <a:pt x="10" y="191289"/>
                  <a:pt x="-483" y="197638"/>
                  <a:pt x="477" y="203849"/>
                </a:cubicBezTo>
                <a:cubicBezTo>
                  <a:pt x="1437" y="210062"/>
                  <a:pt x="3824" y="215965"/>
                  <a:pt x="7451" y="221100"/>
                </a:cubicBezTo>
                <a:cubicBezTo>
                  <a:pt x="12412" y="228099"/>
                  <a:pt x="19454" y="233357"/>
                  <a:pt x="27575" y="236125"/>
                </a:cubicBezTo>
                <a:lnTo>
                  <a:pt x="82195" y="253859"/>
                </a:lnTo>
                <a:cubicBezTo>
                  <a:pt x="96031" y="258493"/>
                  <a:pt x="108600" y="266278"/>
                  <a:pt x="118912" y="276602"/>
                </a:cubicBezTo>
                <a:cubicBezTo>
                  <a:pt x="121672" y="279379"/>
                  <a:pt x="124260" y="282323"/>
                  <a:pt x="126660" y="285416"/>
                </a:cubicBezTo>
                <a:cubicBezTo>
                  <a:pt x="133196" y="293818"/>
                  <a:pt x="138247" y="303276"/>
                  <a:pt x="141594" y="313380"/>
                </a:cubicBezTo>
                <a:lnTo>
                  <a:pt x="159542" y="368533"/>
                </a:lnTo>
                <a:cubicBezTo>
                  <a:pt x="162341" y="376467"/>
                  <a:pt x="167532" y="383339"/>
                  <a:pt x="174401" y="388199"/>
                </a:cubicBezTo>
                <a:close/>
                <a:moveTo>
                  <a:pt x="409113" y="527223"/>
                </a:moveTo>
                <a:cubicBezTo>
                  <a:pt x="414115" y="530767"/>
                  <a:pt x="420093" y="532673"/>
                  <a:pt x="426223" y="532681"/>
                </a:cubicBezTo>
                <a:lnTo>
                  <a:pt x="426299" y="532726"/>
                </a:lnTo>
                <a:cubicBezTo>
                  <a:pt x="432507" y="532723"/>
                  <a:pt x="438557" y="530772"/>
                  <a:pt x="443594" y="527144"/>
                </a:cubicBezTo>
                <a:cubicBezTo>
                  <a:pt x="448631" y="523516"/>
                  <a:pt x="452400" y="518397"/>
                  <a:pt x="454370" y="512510"/>
                </a:cubicBezTo>
                <a:lnTo>
                  <a:pt x="463032" y="485870"/>
                </a:lnTo>
                <a:cubicBezTo>
                  <a:pt x="464822" y="480544"/>
                  <a:pt x="467812" y="475702"/>
                  <a:pt x="471770" y="471713"/>
                </a:cubicBezTo>
                <a:cubicBezTo>
                  <a:pt x="475729" y="467763"/>
                  <a:pt x="480549" y="464784"/>
                  <a:pt x="485851" y="463006"/>
                </a:cubicBezTo>
                <a:lnTo>
                  <a:pt x="513100" y="454146"/>
                </a:lnTo>
                <a:cubicBezTo>
                  <a:pt x="517417" y="452621"/>
                  <a:pt x="521323" y="450117"/>
                  <a:pt x="524509" y="446828"/>
                </a:cubicBezTo>
                <a:cubicBezTo>
                  <a:pt x="527695" y="443539"/>
                  <a:pt x="530075" y="439556"/>
                  <a:pt x="531462" y="435192"/>
                </a:cubicBezTo>
                <a:cubicBezTo>
                  <a:pt x="532848" y="430829"/>
                  <a:pt x="533205" y="426203"/>
                  <a:pt x="532501" y="421677"/>
                </a:cubicBezTo>
                <a:cubicBezTo>
                  <a:pt x="531798" y="417153"/>
                  <a:pt x="530055" y="412854"/>
                  <a:pt x="527409" y="409117"/>
                </a:cubicBezTo>
                <a:cubicBezTo>
                  <a:pt x="523648" y="403853"/>
                  <a:pt x="518279" y="399953"/>
                  <a:pt x="512110" y="398004"/>
                </a:cubicBezTo>
                <a:lnTo>
                  <a:pt x="485364" y="389342"/>
                </a:lnTo>
                <a:cubicBezTo>
                  <a:pt x="480048" y="387566"/>
                  <a:pt x="475218" y="384579"/>
                  <a:pt x="471255" y="380615"/>
                </a:cubicBezTo>
                <a:cubicBezTo>
                  <a:pt x="467293" y="376653"/>
                  <a:pt x="464304" y="371822"/>
                  <a:pt x="462529" y="366508"/>
                </a:cubicBezTo>
                <a:lnTo>
                  <a:pt x="453670" y="339274"/>
                </a:lnTo>
                <a:cubicBezTo>
                  <a:pt x="451642" y="333500"/>
                  <a:pt x="447864" y="328503"/>
                  <a:pt x="442862" y="324980"/>
                </a:cubicBezTo>
                <a:cubicBezTo>
                  <a:pt x="439092" y="322307"/>
                  <a:pt x="434749" y="320555"/>
                  <a:pt x="430181" y="319862"/>
                </a:cubicBezTo>
                <a:cubicBezTo>
                  <a:pt x="425613" y="319170"/>
                  <a:pt x="420945" y="319555"/>
                  <a:pt x="416553" y="320989"/>
                </a:cubicBezTo>
                <a:cubicBezTo>
                  <a:pt x="412160" y="322421"/>
                  <a:pt x="408164" y="324863"/>
                  <a:pt x="404885" y="328118"/>
                </a:cubicBezTo>
                <a:cubicBezTo>
                  <a:pt x="401605" y="331372"/>
                  <a:pt x="399132" y="335350"/>
                  <a:pt x="397665" y="339731"/>
                </a:cubicBezTo>
                <a:lnTo>
                  <a:pt x="388958" y="366478"/>
                </a:lnTo>
                <a:cubicBezTo>
                  <a:pt x="387233" y="371711"/>
                  <a:pt x="384336" y="376482"/>
                  <a:pt x="380486" y="380426"/>
                </a:cubicBezTo>
                <a:cubicBezTo>
                  <a:pt x="376638" y="384371"/>
                  <a:pt x="371938" y="387383"/>
                  <a:pt x="366747" y="389236"/>
                </a:cubicBezTo>
                <a:lnTo>
                  <a:pt x="339483" y="398096"/>
                </a:lnTo>
                <a:cubicBezTo>
                  <a:pt x="333668" y="400143"/>
                  <a:pt x="328639" y="403958"/>
                  <a:pt x="325096" y="409003"/>
                </a:cubicBezTo>
                <a:cubicBezTo>
                  <a:pt x="321554" y="414049"/>
                  <a:pt x="319677" y="420074"/>
                  <a:pt x="319726" y="426240"/>
                </a:cubicBezTo>
                <a:cubicBezTo>
                  <a:pt x="319774" y="432405"/>
                  <a:pt x="321747" y="438399"/>
                  <a:pt x="325367" y="443390"/>
                </a:cubicBezTo>
                <a:cubicBezTo>
                  <a:pt x="328989" y="448378"/>
                  <a:pt x="334078" y="452112"/>
                  <a:pt x="339925" y="454070"/>
                </a:cubicBezTo>
                <a:lnTo>
                  <a:pt x="366595" y="462747"/>
                </a:lnTo>
                <a:cubicBezTo>
                  <a:pt x="371923" y="464525"/>
                  <a:pt x="376762" y="467524"/>
                  <a:pt x="380728" y="471505"/>
                </a:cubicBezTo>
                <a:cubicBezTo>
                  <a:pt x="384692" y="475485"/>
                  <a:pt x="387671" y="480335"/>
                  <a:pt x="389429" y="485672"/>
                </a:cubicBezTo>
                <a:lnTo>
                  <a:pt x="398289" y="512891"/>
                </a:lnTo>
                <a:cubicBezTo>
                  <a:pt x="400329" y="518671"/>
                  <a:pt x="404109" y="523679"/>
                  <a:pt x="409113" y="527223"/>
                </a:cubicBezTo>
                <a:close/>
              </a:path>
            </a:pathLst>
          </a:custGeom>
          <a:gradFill>
            <a:gsLst>
              <a:gs pos="0">
                <a:schemeClr val="bg1"/>
              </a:gs>
              <a:gs pos="100000">
                <a:schemeClr val="accent5"/>
              </a:gs>
            </a:gsLst>
            <a:lin ang="2700000" scaled="1"/>
          </a:gradFill>
          <a:effectLst/>
        </p:spPr>
        <p:txBody>
          <a:bodyPr wrap="square" lIns="0" tIns="0" rIns="0" bIns="0" anchor="t" anchorCtr="0">
            <a:noAutofit/>
          </a:bodyPr>
          <a:lstStyle/>
          <a:p>
            <a:pPr algn="ctr" defTabSz="1828734" fontAlgn="base">
              <a:spcBef>
                <a:spcPct val="0"/>
              </a:spcBef>
              <a:spcAft>
                <a:spcPct val="0"/>
              </a:spcAft>
            </a:pPr>
            <a:endParaRPr lang="en-US" sz="3200" kern="0">
              <a:ln w="3175">
                <a:noFill/>
              </a:ln>
              <a:solidFill>
                <a:srgbClr val="3A20A0"/>
              </a:solidFill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2C590575-5856-E4DC-58C8-67152907A012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1348468" y="2623687"/>
            <a:ext cx="11776345" cy="8433736"/>
          </a:xfrm>
          <a:prstGeom prst="roundRect">
            <a:avLst>
              <a:gd name="adj" fmla="val 2239"/>
            </a:avLst>
          </a:prstGeom>
          <a:ln w="38100">
            <a:gradFill>
              <a:gsLst>
                <a:gs pos="0">
                  <a:schemeClr val="accent3"/>
                </a:gs>
                <a:gs pos="32000">
                  <a:schemeClr val="accent6"/>
                </a:gs>
                <a:gs pos="65000">
                  <a:schemeClr val="accent5">
                    <a:lumMod val="100000"/>
                  </a:schemeClr>
                </a:gs>
                <a:gs pos="100000">
                  <a:schemeClr val="accent1"/>
                </a:gs>
              </a:gsLst>
              <a:lin ang="3000000" scaled="0"/>
            </a:gradFill>
          </a:ln>
          <a:effectLst>
            <a:glow rad="254000">
              <a:schemeClr val="accent4">
                <a:satMod val="175000"/>
                <a:alpha val="9000"/>
              </a:schemeClr>
            </a:glow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347098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&#10;&#10;AI-generated content may be incorrect.">
            <a:hlinkClick r:id="rId3"/>
            <a:extLst>
              <a:ext uri="{FF2B5EF4-FFF2-40B4-BE49-F238E27FC236}">
                <a16:creationId xmlns:a16="http://schemas.microsoft.com/office/drawing/2014/main" id="{5F7EBB75-A5D9-2F0A-74FA-47DCDA5A4E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6620"/>
            <a:ext cx="24387175" cy="13622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8183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9729F7-9F98-7CD2-6770-E90D64FF77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C18666-51F1-9126-BB89-3D0332FE4901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>
                <a:solidFill>
                  <a:schemeClr val="bg2"/>
                </a:solidFill>
              </a:rPr>
              <a:t>Build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FA42E64-8993-8E7E-2AEB-B419609A202E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1083508" y="1745460"/>
            <a:ext cx="9563471" cy="2172926"/>
          </a:xfrm>
        </p:spPr>
        <p:txBody>
          <a:bodyPr>
            <a:normAutofit/>
          </a:bodyPr>
          <a:lstStyle/>
          <a:p>
            <a:r>
              <a:rPr lang="en-US" sz="5000">
                <a:solidFill>
                  <a:schemeClr val="bg1"/>
                </a:solidFill>
              </a:rPr>
              <a:t>Inline suggestions + </a:t>
            </a:r>
          </a:p>
          <a:p>
            <a:r>
              <a:rPr lang="en-US" sz="5000">
                <a:solidFill>
                  <a:schemeClr val="bg1"/>
                </a:solidFill>
              </a:rPr>
              <a:t>Chat with Agent mode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7C715B4A-CF13-BD80-ED38-031484F8DF9E}"/>
              </a:ext>
            </a:extLst>
          </p:cNvPr>
          <p:cNvSpPr>
            <a:spLocks/>
          </p:cNvSpPr>
          <p:nvPr/>
        </p:nvSpPr>
        <p:spPr>
          <a:xfrm>
            <a:off x="2333298" y="4274519"/>
            <a:ext cx="6400800" cy="6400800"/>
          </a:xfrm>
          <a:prstGeom prst="ellipse">
            <a:avLst/>
          </a:prstGeom>
          <a:noFill/>
          <a:ln w="38100">
            <a:gradFill>
              <a:gsLst>
                <a:gs pos="0">
                  <a:schemeClr val="accent6"/>
                </a:gs>
                <a:gs pos="33000">
                  <a:schemeClr val="accent3"/>
                </a:gs>
                <a:gs pos="74000">
                  <a:schemeClr val="accent2"/>
                </a:gs>
                <a:gs pos="100000">
                  <a:schemeClr val="accent4"/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0B539A2-E5FE-07A1-7D76-BAF5F254FF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6956320" y="4504732"/>
            <a:ext cx="274320" cy="27432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63897" cap="flat">
            <a:noFill/>
            <a:prstDash val="solid"/>
            <a:miter/>
          </a:ln>
          <a:effectLst>
            <a:outerShdw blurRad="63500" dist="63500" dir="2700000" algn="tl" rotWithShape="0">
              <a:srgbClr val="454142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0" tIns="91298" rIns="0" bIns="91298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4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91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3337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783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2229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6674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1120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556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8259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pic>
        <p:nvPicPr>
          <p:cNvPr id="7" name="Picture 6" descr="A purple and blue ribbon&#10;&#10;AI-generated content may be incorrect.">
            <a:extLst>
              <a:ext uri="{FF2B5EF4-FFF2-40B4-BE49-F238E27FC236}">
                <a16:creationId xmlns:a16="http://schemas.microsoft.com/office/drawing/2014/main" id="{052AC515-2413-A38D-275B-62BB47C48DB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24379" y="6067635"/>
            <a:ext cx="3059616" cy="2806703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8D867F85-92B7-8B1D-DE03-D8FA52B4A1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8511620" y="6703395"/>
            <a:ext cx="274320" cy="27432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63897" cap="flat">
            <a:noFill/>
            <a:prstDash val="solid"/>
            <a:miter/>
          </a:ln>
          <a:effectLst>
            <a:outerShdw blurRad="63500" dist="63500" dir="2700000" algn="tl" rotWithShape="0">
              <a:srgbClr val="454142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0" tIns="91298" rIns="0" bIns="91298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4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91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3337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783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2229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6674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1120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556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8259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9A18CEA-EE91-B5F7-1D7D-2C9234D31E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7786964" y="9505426"/>
            <a:ext cx="274320" cy="27432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63897" cap="flat">
            <a:noFill/>
            <a:prstDash val="solid"/>
            <a:miter/>
          </a:ln>
          <a:effectLst>
            <a:outerShdw blurRad="63500" dist="63500" dir="2700000" algn="tl" rotWithShape="0">
              <a:srgbClr val="454142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0" tIns="91298" rIns="0" bIns="91298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4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91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3337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783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2229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6674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1120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556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8259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1D70786-22D8-81DB-0C5D-5CABE03DB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5415802" y="10541412"/>
            <a:ext cx="274320" cy="27432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63897" cap="flat">
            <a:noFill/>
            <a:prstDash val="solid"/>
            <a:miter/>
          </a:ln>
          <a:effectLst>
            <a:outerShdw blurRad="63500" dist="63500" dir="2700000" algn="tl" rotWithShape="0">
              <a:srgbClr val="454142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0" tIns="91298" rIns="0" bIns="91298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4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91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3337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783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2229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6674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1120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556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8259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6B8C7F7-84F5-8C0D-C6DB-75BDFD4E27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3973037" y="4504732"/>
            <a:ext cx="274320" cy="27432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63897" cap="flat">
            <a:noFill/>
            <a:prstDash val="solid"/>
            <a:miter/>
          </a:ln>
          <a:effectLst>
            <a:outerShdw blurRad="63500" dist="63500" dir="2700000" algn="tl" rotWithShape="0">
              <a:srgbClr val="454142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0" tIns="91298" rIns="0" bIns="91298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4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91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3337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783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2229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6674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1120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556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8259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096B7E3-2DCE-F073-A0A7-B6C039CF73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2270574" y="6710835"/>
            <a:ext cx="274320" cy="27432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63897" cap="flat">
            <a:noFill/>
            <a:prstDash val="solid"/>
            <a:miter/>
          </a:ln>
          <a:effectLst>
            <a:outerShdw blurRad="63500" dist="63500" dir="2700000" algn="tl" rotWithShape="0">
              <a:srgbClr val="454142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0" tIns="91298" rIns="0" bIns="91298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4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91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3337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783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2229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6674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1120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556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8259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1D75252-BB7B-623E-511C-9A8F60C44B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3025377" y="9505426"/>
            <a:ext cx="274320" cy="27432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63897" cap="flat">
            <a:noFill/>
            <a:prstDash val="solid"/>
            <a:miter/>
          </a:ln>
          <a:effectLst>
            <a:outerShdw blurRad="63500" dist="63500" dir="2700000" algn="tl" rotWithShape="0">
              <a:srgbClr val="454142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0" tIns="91298" rIns="0" bIns="91298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4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91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3337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783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2229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6674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1120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556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8259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D42F41-23ED-B15E-1466-DF9A18DA14DE}"/>
              </a:ext>
            </a:extLst>
          </p:cNvPr>
          <p:cNvSpPr txBox="1"/>
          <p:nvPr/>
        </p:nvSpPr>
        <p:spPr>
          <a:xfrm>
            <a:off x="494179" y="6548167"/>
            <a:ext cx="159170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en-US" sz="3200" b="1">
                <a:solidFill>
                  <a:schemeClr val="bg1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Build</a:t>
            </a:r>
            <a:endParaRPr lang="en-US" sz="3200" b="1" kern="0">
              <a:ln w="3175">
                <a:noFill/>
              </a:ln>
              <a:solidFill>
                <a:schemeClr val="bg1"/>
              </a:solidFill>
              <a:latin typeface="Poppins" panose="00000500000000000000" pitchFamily="2" charset="0"/>
              <a:ea typeface="Open Sans" panose="020B0606030504020204" pitchFamily="34" charset="0"/>
              <a:cs typeface="Poppins" panose="00000500000000000000" pitchFamily="2" charset="0"/>
            </a:endParaRPr>
          </a:p>
        </p:txBody>
      </p:sp>
      <p:sp>
        <p:nvSpPr>
          <p:cNvPr id="21" name="Graphic 14">
            <a:extLst>
              <a:ext uri="{FF2B5EF4-FFF2-40B4-BE49-F238E27FC236}">
                <a16:creationId xmlns:a16="http://schemas.microsoft.com/office/drawing/2014/main" id="{E4E480D8-E8C4-0DE6-23D4-692FE454E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059685" y="6439682"/>
            <a:ext cx="901820" cy="901607"/>
          </a:xfrm>
          <a:custGeom>
            <a:avLst/>
            <a:gdLst>
              <a:gd name="connsiteX0" fmla="*/ 174401 w 532852"/>
              <a:gd name="connsiteY0" fmla="*/ 388199 h 532726"/>
              <a:gd name="connsiteX1" fmla="*/ 197888 w 532852"/>
              <a:gd name="connsiteY1" fmla="*/ 395675 h 532726"/>
              <a:gd name="connsiteX2" fmla="*/ 221286 w 532852"/>
              <a:gd name="connsiteY2" fmla="*/ 388322 h 532726"/>
              <a:gd name="connsiteX3" fmla="*/ 235245 w 532852"/>
              <a:gd name="connsiteY3" fmla="*/ 370984 h 532726"/>
              <a:gd name="connsiteX4" fmla="*/ 254060 w 532852"/>
              <a:gd name="connsiteY4" fmla="*/ 313609 h 532726"/>
              <a:gd name="connsiteX5" fmla="*/ 276727 w 532852"/>
              <a:gd name="connsiteY5" fmla="*/ 276905 h 532726"/>
              <a:gd name="connsiteX6" fmla="*/ 313429 w 532852"/>
              <a:gd name="connsiteY6" fmla="*/ 254240 h 532726"/>
              <a:gd name="connsiteX7" fmla="*/ 368704 w 532852"/>
              <a:gd name="connsiteY7" fmla="*/ 236231 h 532726"/>
              <a:gd name="connsiteX8" fmla="*/ 388362 w 532852"/>
              <a:gd name="connsiteY8" fmla="*/ 221378 h 532726"/>
              <a:gd name="connsiteX9" fmla="*/ 395831 w 532852"/>
              <a:gd name="connsiteY9" fmla="*/ 197900 h 532726"/>
              <a:gd name="connsiteX10" fmla="*/ 388362 w 532852"/>
              <a:gd name="connsiteY10" fmla="*/ 174420 h 532726"/>
              <a:gd name="connsiteX11" fmla="*/ 368704 w 532852"/>
              <a:gd name="connsiteY11" fmla="*/ 159569 h 532726"/>
              <a:gd name="connsiteX12" fmla="*/ 312379 w 532852"/>
              <a:gd name="connsiteY12" fmla="*/ 141408 h 532726"/>
              <a:gd name="connsiteX13" fmla="*/ 275722 w 532852"/>
              <a:gd name="connsiteY13" fmla="*/ 118757 h 532726"/>
              <a:gd name="connsiteX14" fmla="*/ 253086 w 532852"/>
              <a:gd name="connsiteY14" fmla="*/ 82222 h 532726"/>
              <a:gd name="connsiteX15" fmla="*/ 235138 w 532852"/>
              <a:gd name="connsiteY15" fmla="*/ 26977 h 532726"/>
              <a:gd name="connsiteX16" fmla="*/ 220281 w 532852"/>
              <a:gd name="connsiteY16" fmla="*/ 7325 h 532726"/>
              <a:gd name="connsiteX17" fmla="*/ 196800 w 532852"/>
              <a:gd name="connsiteY17" fmla="*/ 0 h 532726"/>
              <a:gd name="connsiteX18" fmla="*/ 173318 w 532852"/>
              <a:gd name="connsiteY18" fmla="*/ 7325 h 532726"/>
              <a:gd name="connsiteX19" fmla="*/ 158294 w 532852"/>
              <a:gd name="connsiteY19" fmla="*/ 27419 h 532726"/>
              <a:gd name="connsiteX20" fmla="*/ 140133 w 532852"/>
              <a:gd name="connsiteY20" fmla="*/ 83242 h 532726"/>
              <a:gd name="connsiteX21" fmla="*/ 118227 w 532852"/>
              <a:gd name="connsiteY21" fmla="*/ 118650 h 532726"/>
              <a:gd name="connsiteX22" fmla="*/ 82347 w 532852"/>
              <a:gd name="connsiteY22" fmla="*/ 141362 h 532726"/>
              <a:gd name="connsiteX23" fmla="*/ 27134 w 532852"/>
              <a:gd name="connsiteY23" fmla="*/ 159295 h 532726"/>
              <a:gd name="connsiteX24" fmla="*/ 11470 w 532852"/>
              <a:gd name="connsiteY24" fmla="*/ 169334 h 532726"/>
              <a:gd name="connsiteX25" fmla="*/ 1917 w 532852"/>
              <a:gd name="connsiteY25" fmla="*/ 185300 h 532726"/>
              <a:gd name="connsiteX26" fmla="*/ 477 w 532852"/>
              <a:gd name="connsiteY26" fmla="*/ 203849 h 532726"/>
              <a:gd name="connsiteX27" fmla="*/ 7451 w 532852"/>
              <a:gd name="connsiteY27" fmla="*/ 221100 h 532726"/>
              <a:gd name="connsiteX28" fmla="*/ 27575 w 532852"/>
              <a:gd name="connsiteY28" fmla="*/ 236125 h 532726"/>
              <a:gd name="connsiteX29" fmla="*/ 82195 w 532852"/>
              <a:gd name="connsiteY29" fmla="*/ 253859 h 532726"/>
              <a:gd name="connsiteX30" fmla="*/ 118912 w 532852"/>
              <a:gd name="connsiteY30" fmla="*/ 276602 h 532726"/>
              <a:gd name="connsiteX31" fmla="*/ 126660 w 532852"/>
              <a:gd name="connsiteY31" fmla="*/ 285416 h 532726"/>
              <a:gd name="connsiteX32" fmla="*/ 141594 w 532852"/>
              <a:gd name="connsiteY32" fmla="*/ 313380 h 532726"/>
              <a:gd name="connsiteX33" fmla="*/ 159542 w 532852"/>
              <a:gd name="connsiteY33" fmla="*/ 368533 h 532726"/>
              <a:gd name="connsiteX34" fmla="*/ 174401 w 532852"/>
              <a:gd name="connsiteY34" fmla="*/ 388199 h 532726"/>
              <a:gd name="connsiteX35" fmla="*/ 409113 w 532852"/>
              <a:gd name="connsiteY35" fmla="*/ 527223 h 532726"/>
              <a:gd name="connsiteX36" fmla="*/ 426223 w 532852"/>
              <a:gd name="connsiteY36" fmla="*/ 532681 h 532726"/>
              <a:gd name="connsiteX37" fmla="*/ 426299 w 532852"/>
              <a:gd name="connsiteY37" fmla="*/ 532726 h 532726"/>
              <a:gd name="connsiteX38" fmla="*/ 443594 w 532852"/>
              <a:gd name="connsiteY38" fmla="*/ 527144 h 532726"/>
              <a:gd name="connsiteX39" fmla="*/ 454370 w 532852"/>
              <a:gd name="connsiteY39" fmla="*/ 512510 h 532726"/>
              <a:gd name="connsiteX40" fmla="*/ 463032 w 532852"/>
              <a:gd name="connsiteY40" fmla="*/ 485870 h 532726"/>
              <a:gd name="connsiteX41" fmla="*/ 471770 w 532852"/>
              <a:gd name="connsiteY41" fmla="*/ 471713 h 532726"/>
              <a:gd name="connsiteX42" fmla="*/ 485851 w 532852"/>
              <a:gd name="connsiteY42" fmla="*/ 463006 h 532726"/>
              <a:gd name="connsiteX43" fmla="*/ 513100 w 532852"/>
              <a:gd name="connsiteY43" fmla="*/ 454146 h 532726"/>
              <a:gd name="connsiteX44" fmla="*/ 524509 w 532852"/>
              <a:gd name="connsiteY44" fmla="*/ 446828 h 532726"/>
              <a:gd name="connsiteX45" fmla="*/ 531462 w 532852"/>
              <a:gd name="connsiteY45" fmla="*/ 435192 h 532726"/>
              <a:gd name="connsiteX46" fmla="*/ 532501 w 532852"/>
              <a:gd name="connsiteY46" fmla="*/ 421677 h 532726"/>
              <a:gd name="connsiteX47" fmla="*/ 527409 w 532852"/>
              <a:gd name="connsiteY47" fmla="*/ 409117 h 532726"/>
              <a:gd name="connsiteX48" fmla="*/ 512110 w 532852"/>
              <a:gd name="connsiteY48" fmla="*/ 398004 h 532726"/>
              <a:gd name="connsiteX49" fmla="*/ 485364 w 532852"/>
              <a:gd name="connsiteY49" fmla="*/ 389342 h 532726"/>
              <a:gd name="connsiteX50" fmla="*/ 471255 w 532852"/>
              <a:gd name="connsiteY50" fmla="*/ 380615 h 532726"/>
              <a:gd name="connsiteX51" fmla="*/ 462529 w 532852"/>
              <a:gd name="connsiteY51" fmla="*/ 366508 h 532726"/>
              <a:gd name="connsiteX52" fmla="*/ 453670 w 532852"/>
              <a:gd name="connsiteY52" fmla="*/ 339274 h 532726"/>
              <a:gd name="connsiteX53" fmla="*/ 442862 w 532852"/>
              <a:gd name="connsiteY53" fmla="*/ 324980 h 532726"/>
              <a:gd name="connsiteX54" fmla="*/ 430181 w 532852"/>
              <a:gd name="connsiteY54" fmla="*/ 319862 h 532726"/>
              <a:gd name="connsiteX55" fmla="*/ 416553 w 532852"/>
              <a:gd name="connsiteY55" fmla="*/ 320989 h 532726"/>
              <a:gd name="connsiteX56" fmla="*/ 404885 w 532852"/>
              <a:gd name="connsiteY56" fmla="*/ 328118 h 532726"/>
              <a:gd name="connsiteX57" fmla="*/ 397665 w 532852"/>
              <a:gd name="connsiteY57" fmla="*/ 339731 h 532726"/>
              <a:gd name="connsiteX58" fmla="*/ 388958 w 532852"/>
              <a:gd name="connsiteY58" fmla="*/ 366478 h 532726"/>
              <a:gd name="connsiteX59" fmla="*/ 380486 w 532852"/>
              <a:gd name="connsiteY59" fmla="*/ 380426 h 532726"/>
              <a:gd name="connsiteX60" fmla="*/ 366747 w 532852"/>
              <a:gd name="connsiteY60" fmla="*/ 389236 h 532726"/>
              <a:gd name="connsiteX61" fmla="*/ 339483 w 532852"/>
              <a:gd name="connsiteY61" fmla="*/ 398096 h 532726"/>
              <a:gd name="connsiteX62" fmla="*/ 325096 w 532852"/>
              <a:gd name="connsiteY62" fmla="*/ 409003 h 532726"/>
              <a:gd name="connsiteX63" fmla="*/ 319726 w 532852"/>
              <a:gd name="connsiteY63" fmla="*/ 426240 h 532726"/>
              <a:gd name="connsiteX64" fmla="*/ 325367 w 532852"/>
              <a:gd name="connsiteY64" fmla="*/ 443390 h 532726"/>
              <a:gd name="connsiteX65" fmla="*/ 339925 w 532852"/>
              <a:gd name="connsiteY65" fmla="*/ 454070 h 532726"/>
              <a:gd name="connsiteX66" fmla="*/ 366595 w 532852"/>
              <a:gd name="connsiteY66" fmla="*/ 462747 h 532726"/>
              <a:gd name="connsiteX67" fmla="*/ 380728 w 532852"/>
              <a:gd name="connsiteY67" fmla="*/ 471505 h 532726"/>
              <a:gd name="connsiteX68" fmla="*/ 389429 w 532852"/>
              <a:gd name="connsiteY68" fmla="*/ 485672 h 532726"/>
              <a:gd name="connsiteX69" fmla="*/ 398289 w 532852"/>
              <a:gd name="connsiteY69" fmla="*/ 512891 h 532726"/>
              <a:gd name="connsiteX70" fmla="*/ 409113 w 532852"/>
              <a:gd name="connsiteY70" fmla="*/ 527223 h 532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</a:cxnLst>
            <a:rect l="l" t="t" r="r" b="b"/>
            <a:pathLst>
              <a:path w="532852" h="532726">
                <a:moveTo>
                  <a:pt x="174401" y="388199"/>
                </a:moveTo>
                <a:cubicBezTo>
                  <a:pt x="181268" y="393060"/>
                  <a:pt x="189474" y="395672"/>
                  <a:pt x="197888" y="395675"/>
                </a:cubicBezTo>
                <a:cubicBezTo>
                  <a:pt x="206261" y="395702"/>
                  <a:pt x="214435" y="393133"/>
                  <a:pt x="221286" y="388322"/>
                </a:cubicBezTo>
                <a:cubicBezTo>
                  <a:pt x="227449" y="383940"/>
                  <a:pt x="232280" y="377939"/>
                  <a:pt x="235245" y="370984"/>
                </a:cubicBezTo>
                <a:lnTo>
                  <a:pt x="254060" y="313609"/>
                </a:lnTo>
                <a:cubicBezTo>
                  <a:pt x="258661" y="299779"/>
                  <a:pt x="266421" y="287211"/>
                  <a:pt x="276727" y="276905"/>
                </a:cubicBezTo>
                <a:cubicBezTo>
                  <a:pt x="287033" y="266599"/>
                  <a:pt x="299599" y="258839"/>
                  <a:pt x="313429" y="254240"/>
                </a:cubicBezTo>
                <a:lnTo>
                  <a:pt x="368704" y="236231"/>
                </a:lnTo>
                <a:cubicBezTo>
                  <a:pt x="376636" y="233433"/>
                  <a:pt x="383505" y="228244"/>
                  <a:pt x="388362" y="221378"/>
                </a:cubicBezTo>
                <a:cubicBezTo>
                  <a:pt x="393221" y="214514"/>
                  <a:pt x="395831" y="206311"/>
                  <a:pt x="395831" y="197900"/>
                </a:cubicBezTo>
                <a:cubicBezTo>
                  <a:pt x="395831" y="189489"/>
                  <a:pt x="393221" y="181286"/>
                  <a:pt x="388362" y="174420"/>
                </a:cubicBezTo>
                <a:cubicBezTo>
                  <a:pt x="383505" y="167555"/>
                  <a:pt x="376636" y="162365"/>
                  <a:pt x="368704" y="159569"/>
                </a:cubicBezTo>
                <a:lnTo>
                  <a:pt x="312379" y="141408"/>
                </a:lnTo>
                <a:cubicBezTo>
                  <a:pt x="298578" y="136785"/>
                  <a:pt x="286031" y="129032"/>
                  <a:pt x="275722" y="118757"/>
                </a:cubicBezTo>
                <a:cubicBezTo>
                  <a:pt x="265458" y="108489"/>
                  <a:pt x="257709" y="95985"/>
                  <a:pt x="253086" y="82222"/>
                </a:cubicBezTo>
                <a:lnTo>
                  <a:pt x="235138" y="26977"/>
                </a:lnTo>
                <a:cubicBezTo>
                  <a:pt x="232345" y="19044"/>
                  <a:pt x="227152" y="12176"/>
                  <a:pt x="220281" y="7325"/>
                </a:cubicBezTo>
                <a:cubicBezTo>
                  <a:pt x="213380" y="2555"/>
                  <a:pt x="205189" y="0"/>
                  <a:pt x="196800" y="0"/>
                </a:cubicBezTo>
                <a:cubicBezTo>
                  <a:pt x="188410" y="0"/>
                  <a:pt x="180220" y="2555"/>
                  <a:pt x="173318" y="7325"/>
                </a:cubicBezTo>
                <a:cubicBezTo>
                  <a:pt x="166324" y="12278"/>
                  <a:pt x="161066" y="19308"/>
                  <a:pt x="158294" y="27419"/>
                </a:cubicBezTo>
                <a:lnTo>
                  <a:pt x="140133" y="83242"/>
                </a:lnTo>
                <a:cubicBezTo>
                  <a:pt x="135564" y="96530"/>
                  <a:pt x="128079" y="108629"/>
                  <a:pt x="118227" y="118650"/>
                </a:cubicBezTo>
                <a:cubicBezTo>
                  <a:pt x="108159" y="128861"/>
                  <a:pt x="95884" y="136631"/>
                  <a:pt x="82347" y="141362"/>
                </a:cubicBezTo>
                <a:lnTo>
                  <a:pt x="27134" y="159295"/>
                </a:lnTo>
                <a:cubicBezTo>
                  <a:pt x="21207" y="161385"/>
                  <a:pt x="15845" y="164822"/>
                  <a:pt x="11470" y="169334"/>
                </a:cubicBezTo>
                <a:cubicBezTo>
                  <a:pt x="7094" y="173846"/>
                  <a:pt x="3825" y="179311"/>
                  <a:pt x="1917" y="185300"/>
                </a:cubicBezTo>
                <a:cubicBezTo>
                  <a:pt x="10" y="191289"/>
                  <a:pt x="-483" y="197638"/>
                  <a:pt x="477" y="203849"/>
                </a:cubicBezTo>
                <a:cubicBezTo>
                  <a:pt x="1437" y="210062"/>
                  <a:pt x="3824" y="215965"/>
                  <a:pt x="7451" y="221100"/>
                </a:cubicBezTo>
                <a:cubicBezTo>
                  <a:pt x="12412" y="228099"/>
                  <a:pt x="19454" y="233357"/>
                  <a:pt x="27575" y="236125"/>
                </a:cubicBezTo>
                <a:lnTo>
                  <a:pt x="82195" y="253859"/>
                </a:lnTo>
                <a:cubicBezTo>
                  <a:pt x="96031" y="258493"/>
                  <a:pt x="108600" y="266278"/>
                  <a:pt x="118912" y="276602"/>
                </a:cubicBezTo>
                <a:cubicBezTo>
                  <a:pt x="121672" y="279379"/>
                  <a:pt x="124260" y="282323"/>
                  <a:pt x="126660" y="285416"/>
                </a:cubicBezTo>
                <a:cubicBezTo>
                  <a:pt x="133196" y="293818"/>
                  <a:pt x="138247" y="303276"/>
                  <a:pt x="141594" y="313380"/>
                </a:cubicBezTo>
                <a:lnTo>
                  <a:pt x="159542" y="368533"/>
                </a:lnTo>
                <a:cubicBezTo>
                  <a:pt x="162341" y="376467"/>
                  <a:pt x="167532" y="383339"/>
                  <a:pt x="174401" y="388199"/>
                </a:cubicBezTo>
                <a:close/>
                <a:moveTo>
                  <a:pt x="409113" y="527223"/>
                </a:moveTo>
                <a:cubicBezTo>
                  <a:pt x="414115" y="530767"/>
                  <a:pt x="420093" y="532673"/>
                  <a:pt x="426223" y="532681"/>
                </a:cubicBezTo>
                <a:lnTo>
                  <a:pt x="426299" y="532726"/>
                </a:lnTo>
                <a:cubicBezTo>
                  <a:pt x="432507" y="532723"/>
                  <a:pt x="438557" y="530772"/>
                  <a:pt x="443594" y="527144"/>
                </a:cubicBezTo>
                <a:cubicBezTo>
                  <a:pt x="448631" y="523516"/>
                  <a:pt x="452400" y="518397"/>
                  <a:pt x="454370" y="512510"/>
                </a:cubicBezTo>
                <a:lnTo>
                  <a:pt x="463032" y="485870"/>
                </a:lnTo>
                <a:cubicBezTo>
                  <a:pt x="464822" y="480544"/>
                  <a:pt x="467812" y="475702"/>
                  <a:pt x="471770" y="471713"/>
                </a:cubicBezTo>
                <a:cubicBezTo>
                  <a:pt x="475729" y="467763"/>
                  <a:pt x="480549" y="464784"/>
                  <a:pt x="485851" y="463006"/>
                </a:cubicBezTo>
                <a:lnTo>
                  <a:pt x="513100" y="454146"/>
                </a:lnTo>
                <a:cubicBezTo>
                  <a:pt x="517417" y="452621"/>
                  <a:pt x="521323" y="450117"/>
                  <a:pt x="524509" y="446828"/>
                </a:cubicBezTo>
                <a:cubicBezTo>
                  <a:pt x="527695" y="443539"/>
                  <a:pt x="530075" y="439556"/>
                  <a:pt x="531462" y="435192"/>
                </a:cubicBezTo>
                <a:cubicBezTo>
                  <a:pt x="532848" y="430829"/>
                  <a:pt x="533205" y="426203"/>
                  <a:pt x="532501" y="421677"/>
                </a:cubicBezTo>
                <a:cubicBezTo>
                  <a:pt x="531798" y="417153"/>
                  <a:pt x="530055" y="412854"/>
                  <a:pt x="527409" y="409117"/>
                </a:cubicBezTo>
                <a:cubicBezTo>
                  <a:pt x="523648" y="403853"/>
                  <a:pt x="518279" y="399953"/>
                  <a:pt x="512110" y="398004"/>
                </a:cubicBezTo>
                <a:lnTo>
                  <a:pt x="485364" y="389342"/>
                </a:lnTo>
                <a:cubicBezTo>
                  <a:pt x="480048" y="387566"/>
                  <a:pt x="475218" y="384579"/>
                  <a:pt x="471255" y="380615"/>
                </a:cubicBezTo>
                <a:cubicBezTo>
                  <a:pt x="467293" y="376653"/>
                  <a:pt x="464304" y="371822"/>
                  <a:pt x="462529" y="366508"/>
                </a:cubicBezTo>
                <a:lnTo>
                  <a:pt x="453670" y="339274"/>
                </a:lnTo>
                <a:cubicBezTo>
                  <a:pt x="451642" y="333500"/>
                  <a:pt x="447864" y="328503"/>
                  <a:pt x="442862" y="324980"/>
                </a:cubicBezTo>
                <a:cubicBezTo>
                  <a:pt x="439092" y="322307"/>
                  <a:pt x="434749" y="320555"/>
                  <a:pt x="430181" y="319862"/>
                </a:cubicBezTo>
                <a:cubicBezTo>
                  <a:pt x="425613" y="319170"/>
                  <a:pt x="420945" y="319555"/>
                  <a:pt x="416553" y="320989"/>
                </a:cubicBezTo>
                <a:cubicBezTo>
                  <a:pt x="412160" y="322421"/>
                  <a:pt x="408164" y="324863"/>
                  <a:pt x="404885" y="328118"/>
                </a:cubicBezTo>
                <a:cubicBezTo>
                  <a:pt x="401605" y="331372"/>
                  <a:pt x="399132" y="335350"/>
                  <a:pt x="397665" y="339731"/>
                </a:cubicBezTo>
                <a:lnTo>
                  <a:pt x="388958" y="366478"/>
                </a:lnTo>
                <a:cubicBezTo>
                  <a:pt x="387233" y="371711"/>
                  <a:pt x="384336" y="376482"/>
                  <a:pt x="380486" y="380426"/>
                </a:cubicBezTo>
                <a:cubicBezTo>
                  <a:pt x="376638" y="384371"/>
                  <a:pt x="371938" y="387383"/>
                  <a:pt x="366747" y="389236"/>
                </a:cubicBezTo>
                <a:lnTo>
                  <a:pt x="339483" y="398096"/>
                </a:lnTo>
                <a:cubicBezTo>
                  <a:pt x="333668" y="400143"/>
                  <a:pt x="328639" y="403958"/>
                  <a:pt x="325096" y="409003"/>
                </a:cubicBezTo>
                <a:cubicBezTo>
                  <a:pt x="321554" y="414049"/>
                  <a:pt x="319677" y="420074"/>
                  <a:pt x="319726" y="426240"/>
                </a:cubicBezTo>
                <a:cubicBezTo>
                  <a:pt x="319774" y="432405"/>
                  <a:pt x="321747" y="438399"/>
                  <a:pt x="325367" y="443390"/>
                </a:cubicBezTo>
                <a:cubicBezTo>
                  <a:pt x="328989" y="448378"/>
                  <a:pt x="334078" y="452112"/>
                  <a:pt x="339925" y="454070"/>
                </a:cubicBezTo>
                <a:lnTo>
                  <a:pt x="366595" y="462747"/>
                </a:lnTo>
                <a:cubicBezTo>
                  <a:pt x="371923" y="464525"/>
                  <a:pt x="376762" y="467524"/>
                  <a:pt x="380728" y="471505"/>
                </a:cubicBezTo>
                <a:cubicBezTo>
                  <a:pt x="384692" y="475485"/>
                  <a:pt x="387671" y="480335"/>
                  <a:pt x="389429" y="485672"/>
                </a:cubicBezTo>
                <a:lnTo>
                  <a:pt x="398289" y="512891"/>
                </a:lnTo>
                <a:cubicBezTo>
                  <a:pt x="400329" y="518671"/>
                  <a:pt x="404109" y="523679"/>
                  <a:pt x="409113" y="527223"/>
                </a:cubicBezTo>
                <a:close/>
              </a:path>
            </a:pathLst>
          </a:custGeom>
          <a:gradFill>
            <a:gsLst>
              <a:gs pos="0">
                <a:schemeClr val="bg1"/>
              </a:gs>
              <a:gs pos="100000">
                <a:schemeClr val="accent5"/>
              </a:gs>
            </a:gsLst>
            <a:lin ang="2700000" scaled="1"/>
          </a:gradFill>
          <a:effectLst/>
        </p:spPr>
        <p:txBody>
          <a:bodyPr wrap="square" lIns="0" tIns="0" rIns="0" bIns="0" anchor="t" anchorCtr="0">
            <a:noAutofit/>
          </a:bodyPr>
          <a:lstStyle/>
          <a:p>
            <a:pPr algn="ctr" defTabSz="1828734" fontAlgn="base">
              <a:spcBef>
                <a:spcPct val="0"/>
              </a:spcBef>
              <a:spcAft>
                <a:spcPct val="0"/>
              </a:spcAft>
            </a:pPr>
            <a:endParaRPr lang="en-US" sz="3200" kern="0">
              <a:ln w="3175">
                <a:noFill/>
              </a:ln>
              <a:solidFill>
                <a:srgbClr val="3A20A0"/>
              </a:solidFill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CCEFEC29-D2BF-D054-5DD9-1DA379BAA9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1219" y="605368"/>
            <a:ext cx="11805330" cy="3122424"/>
          </a:xfrm>
          <a:prstGeom prst="roundRect">
            <a:avLst/>
          </a:prstGeom>
          <a:noFill/>
          <a:ln w="38100">
            <a:gradFill>
              <a:gsLst>
                <a:gs pos="0">
                  <a:schemeClr val="accent3"/>
                </a:gs>
                <a:gs pos="32000">
                  <a:schemeClr val="accent6"/>
                </a:gs>
                <a:gs pos="65000">
                  <a:schemeClr val="accent5">
                    <a:lumMod val="75000"/>
                  </a:schemeClr>
                </a:gs>
                <a:gs pos="100000">
                  <a:schemeClr val="accent1"/>
                </a:gs>
              </a:gsLst>
              <a:lin ang="3000000" scaled="0"/>
            </a:gradFill>
          </a:ln>
          <a:effectLst>
            <a:glow rad="254000">
              <a:schemeClr val="accent4">
                <a:satMod val="175000"/>
                <a:alpha val="10000"/>
              </a:schemeClr>
            </a:glow>
          </a:effectLst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BF84D297-947A-A9EE-6B61-1A5F88CB78AE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91219" y="3944292"/>
            <a:ext cx="11805330" cy="9204345"/>
          </a:xfrm>
          <a:prstGeom prst="roundRect">
            <a:avLst>
              <a:gd name="adj" fmla="val 6412"/>
            </a:avLst>
          </a:prstGeom>
          <a:ln w="38100">
            <a:gradFill>
              <a:gsLst>
                <a:gs pos="0">
                  <a:schemeClr val="accent3"/>
                </a:gs>
                <a:gs pos="32000">
                  <a:schemeClr val="accent6"/>
                </a:gs>
                <a:gs pos="65000">
                  <a:schemeClr val="accent5">
                    <a:lumMod val="75000"/>
                  </a:schemeClr>
                </a:gs>
                <a:gs pos="100000">
                  <a:schemeClr val="accent1">
                    <a:lumMod val="100000"/>
                  </a:schemeClr>
                </a:gs>
              </a:gsLst>
              <a:lin ang="5400000" scaled="1"/>
            </a:gradFill>
          </a:ln>
          <a:effectLst>
            <a:glow rad="254000">
              <a:schemeClr val="accent4">
                <a:satMod val="175000"/>
                <a:alpha val="1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396063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18CB30-466A-4CEA-E37A-EC3F0FEC13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F337A4F-1F67-E89C-FA5D-F1F5994DA7FE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>
                <a:solidFill>
                  <a:schemeClr val="bg2"/>
                </a:solidFill>
              </a:rPr>
              <a:t>Test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FB849CA-FB61-6B37-4C5B-7CEE880E98ED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>
            <a:normAutofit/>
          </a:bodyPr>
          <a:lstStyle/>
          <a:p>
            <a:r>
              <a:rPr lang="en-US" sz="6000">
                <a:solidFill>
                  <a:schemeClr val="bg1"/>
                </a:solidFill>
              </a:rPr>
              <a:t>Test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E1978D02-F2DB-2EEA-FA36-0E3E74F137CB}"/>
              </a:ext>
            </a:extLst>
          </p:cNvPr>
          <p:cNvSpPr>
            <a:spLocks/>
          </p:cNvSpPr>
          <p:nvPr/>
        </p:nvSpPr>
        <p:spPr>
          <a:xfrm>
            <a:off x="2333298" y="4274519"/>
            <a:ext cx="6400800" cy="6400800"/>
          </a:xfrm>
          <a:prstGeom prst="ellipse">
            <a:avLst/>
          </a:prstGeom>
          <a:noFill/>
          <a:ln w="38100">
            <a:gradFill>
              <a:gsLst>
                <a:gs pos="0">
                  <a:schemeClr val="accent6"/>
                </a:gs>
                <a:gs pos="33000">
                  <a:schemeClr val="accent3"/>
                </a:gs>
                <a:gs pos="74000">
                  <a:schemeClr val="accent2"/>
                </a:gs>
                <a:gs pos="100000">
                  <a:schemeClr val="accent4"/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9FA500C9-443F-C483-E6AB-F5DEC9827F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6956320" y="4504732"/>
            <a:ext cx="274320" cy="27432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63897" cap="flat">
            <a:noFill/>
            <a:prstDash val="solid"/>
            <a:miter/>
          </a:ln>
          <a:effectLst>
            <a:outerShdw blurRad="63500" dist="63500" dir="2700000" algn="tl" rotWithShape="0">
              <a:srgbClr val="454142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0" tIns="91298" rIns="0" bIns="91298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4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91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3337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783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2229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6674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1120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556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8259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pic>
        <p:nvPicPr>
          <p:cNvPr id="7" name="Picture 6" descr="A purple and blue ribbon&#10;&#10;AI-generated content may be incorrect.">
            <a:extLst>
              <a:ext uri="{FF2B5EF4-FFF2-40B4-BE49-F238E27FC236}">
                <a16:creationId xmlns:a16="http://schemas.microsoft.com/office/drawing/2014/main" id="{5C6E5553-92EF-4DF0-4F3C-AE7AC35EF65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24379" y="6067635"/>
            <a:ext cx="3059616" cy="2806703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C05D1CAE-1066-2488-595E-3902E43E96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8511620" y="6703395"/>
            <a:ext cx="274320" cy="27432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63897" cap="flat">
            <a:noFill/>
            <a:prstDash val="solid"/>
            <a:miter/>
          </a:ln>
          <a:effectLst>
            <a:outerShdw blurRad="63500" dist="63500" dir="2700000" algn="tl" rotWithShape="0">
              <a:srgbClr val="454142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0" tIns="91298" rIns="0" bIns="91298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4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91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3337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783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2229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6674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1120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556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8259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0BA6172-3E69-ED88-2664-2F76DD000B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7786964" y="9505426"/>
            <a:ext cx="274320" cy="27432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63897" cap="flat">
            <a:noFill/>
            <a:prstDash val="solid"/>
            <a:miter/>
          </a:ln>
          <a:effectLst>
            <a:outerShdw blurRad="63500" dist="63500" dir="2700000" algn="tl" rotWithShape="0">
              <a:srgbClr val="454142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0" tIns="91298" rIns="0" bIns="91298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4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91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3337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783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2229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6674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1120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556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8259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D3F49E8-3EBC-00CE-8E83-5B3CF7625B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5415802" y="10541412"/>
            <a:ext cx="274320" cy="27432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63897" cap="flat">
            <a:noFill/>
            <a:prstDash val="solid"/>
            <a:miter/>
          </a:ln>
          <a:effectLst>
            <a:outerShdw blurRad="63500" dist="63500" dir="2700000" algn="tl" rotWithShape="0">
              <a:srgbClr val="454142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0" tIns="91298" rIns="0" bIns="91298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4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91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3337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783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2229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6674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1120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556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8259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72A61A8-C745-F74D-E051-2B31C96503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3973037" y="4504732"/>
            <a:ext cx="274320" cy="27432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63897" cap="flat">
            <a:noFill/>
            <a:prstDash val="solid"/>
            <a:miter/>
          </a:ln>
          <a:effectLst>
            <a:outerShdw blurRad="63500" dist="63500" dir="2700000" algn="tl" rotWithShape="0">
              <a:srgbClr val="454142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0" tIns="91298" rIns="0" bIns="91298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4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91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3337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783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2229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6674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1120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556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8259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25FADCA-A707-1180-6BE0-A6A27ACCFA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2270574" y="6710835"/>
            <a:ext cx="274320" cy="27432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63897" cap="flat">
            <a:noFill/>
            <a:prstDash val="solid"/>
            <a:miter/>
          </a:ln>
          <a:effectLst>
            <a:outerShdw blurRad="63500" dist="63500" dir="2700000" algn="tl" rotWithShape="0">
              <a:srgbClr val="454142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0" tIns="91298" rIns="0" bIns="91298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4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91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3337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783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2229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6674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1120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556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8259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4811A0F-5585-DC2C-9DB1-822E5B0119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3025377" y="9505426"/>
            <a:ext cx="274320" cy="27432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63897" cap="flat">
            <a:noFill/>
            <a:prstDash val="solid"/>
            <a:miter/>
          </a:ln>
          <a:effectLst>
            <a:outerShdw blurRad="63500" dist="63500" dir="2700000" algn="tl" rotWithShape="0">
              <a:srgbClr val="454142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0" tIns="91298" rIns="0" bIns="91298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4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91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3337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783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2229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6674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1120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556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8259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52269A1-9688-B62F-0FD5-D30EC9FAC71B}"/>
              </a:ext>
            </a:extLst>
          </p:cNvPr>
          <p:cNvSpPr txBox="1"/>
          <p:nvPr/>
        </p:nvSpPr>
        <p:spPr>
          <a:xfrm>
            <a:off x="2243201" y="4274519"/>
            <a:ext cx="149861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en-US" sz="3200" b="1">
                <a:solidFill>
                  <a:schemeClr val="bg1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Test</a:t>
            </a:r>
            <a:endParaRPr lang="en-US" sz="3200" b="1" kern="0">
              <a:ln w="3175">
                <a:noFill/>
              </a:ln>
              <a:solidFill>
                <a:schemeClr val="bg1"/>
              </a:solidFill>
              <a:latin typeface="Poppins" panose="00000500000000000000" pitchFamily="2" charset="0"/>
              <a:ea typeface="Open Sans" panose="020B0606030504020204" pitchFamily="34" charset="0"/>
              <a:cs typeface="Poppins" panose="00000500000000000000" pitchFamily="2" charset="0"/>
            </a:endParaRPr>
          </a:p>
        </p:txBody>
      </p:sp>
      <p:sp>
        <p:nvSpPr>
          <p:cNvPr id="21" name="Graphic 14">
            <a:extLst>
              <a:ext uri="{FF2B5EF4-FFF2-40B4-BE49-F238E27FC236}">
                <a16:creationId xmlns:a16="http://schemas.microsoft.com/office/drawing/2014/main" id="{5799134D-4C91-B6CC-51B5-3855355404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732402" y="4289520"/>
            <a:ext cx="901820" cy="901607"/>
          </a:xfrm>
          <a:custGeom>
            <a:avLst/>
            <a:gdLst>
              <a:gd name="connsiteX0" fmla="*/ 174401 w 532852"/>
              <a:gd name="connsiteY0" fmla="*/ 388199 h 532726"/>
              <a:gd name="connsiteX1" fmla="*/ 197888 w 532852"/>
              <a:gd name="connsiteY1" fmla="*/ 395675 h 532726"/>
              <a:gd name="connsiteX2" fmla="*/ 221286 w 532852"/>
              <a:gd name="connsiteY2" fmla="*/ 388322 h 532726"/>
              <a:gd name="connsiteX3" fmla="*/ 235245 w 532852"/>
              <a:gd name="connsiteY3" fmla="*/ 370984 h 532726"/>
              <a:gd name="connsiteX4" fmla="*/ 254060 w 532852"/>
              <a:gd name="connsiteY4" fmla="*/ 313609 h 532726"/>
              <a:gd name="connsiteX5" fmla="*/ 276727 w 532852"/>
              <a:gd name="connsiteY5" fmla="*/ 276905 h 532726"/>
              <a:gd name="connsiteX6" fmla="*/ 313429 w 532852"/>
              <a:gd name="connsiteY6" fmla="*/ 254240 h 532726"/>
              <a:gd name="connsiteX7" fmla="*/ 368704 w 532852"/>
              <a:gd name="connsiteY7" fmla="*/ 236231 h 532726"/>
              <a:gd name="connsiteX8" fmla="*/ 388362 w 532852"/>
              <a:gd name="connsiteY8" fmla="*/ 221378 h 532726"/>
              <a:gd name="connsiteX9" fmla="*/ 395831 w 532852"/>
              <a:gd name="connsiteY9" fmla="*/ 197900 h 532726"/>
              <a:gd name="connsiteX10" fmla="*/ 388362 w 532852"/>
              <a:gd name="connsiteY10" fmla="*/ 174420 h 532726"/>
              <a:gd name="connsiteX11" fmla="*/ 368704 w 532852"/>
              <a:gd name="connsiteY11" fmla="*/ 159569 h 532726"/>
              <a:gd name="connsiteX12" fmla="*/ 312379 w 532852"/>
              <a:gd name="connsiteY12" fmla="*/ 141408 h 532726"/>
              <a:gd name="connsiteX13" fmla="*/ 275722 w 532852"/>
              <a:gd name="connsiteY13" fmla="*/ 118757 h 532726"/>
              <a:gd name="connsiteX14" fmla="*/ 253086 w 532852"/>
              <a:gd name="connsiteY14" fmla="*/ 82222 h 532726"/>
              <a:gd name="connsiteX15" fmla="*/ 235138 w 532852"/>
              <a:gd name="connsiteY15" fmla="*/ 26977 h 532726"/>
              <a:gd name="connsiteX16" fmla="*/ 220281 w 532852"/>
              <a:gd name="connsiteY16" fmla="*/ 7325 h 532726"/>
              <a:gd name="connsiteX17" fmla="*/ 196800 w 532852"/>
              <a:gd name="connsiteY17" fmla="*/ 0 h 532726"/>
              <a:gd name="connsiteX18" fmla="*/ 173318 w 532852"/>
              <a:gd name="connsiteY18" fmla="*/ 7325 h 532726"/>
              <a:gd name="connsiteX19" fmla="*/ 158294 w 532852"/>
              <a:gd name="connsiteY19" fmla="*/ 27419 h 532726"/>
              <a:gd name="connsiteX20" fmla="*/ 140133 w 532852"/>
              <a:gd name="connsiteY20" fmla="*/ 83242 h 532726"/>
              <a:gd name="connsiteX21" fmla="*/ 118227 w 532852"/>
              <a:gd name="connsiteY21" fmla="*/ 118650 h 532726"/>
              <a:gd name="connsiteX22" fmla="*/ 82347 w 532852"/>
              <a:gd name="connsiteY22" fmla="*/ 141362 h 532726"/>
              <a:gd name="connsiteX23" fmla="*/ 27134 w 532852"/>
              <a:gd name="connsiteY23" fmla="*/ 159295 h 532726"/>
              <a:gd name="connsiteX24" fmla="*/ 11470 w 532852"/>
              <a:gd name="connsiteY24" fmla="*/ 169334 h 532726"/>
              <a:gd name="connsiteX25" fmla="*/ 1917 w 532852"/>
              <a:gd name="connsiteY25" fmla="*/ 185300 h 532726"/>
              <a:gd name="connsiteX26" fmla="*/ 477 w 532852"/>
              <a:gd name="connsiteY26" fmla="*/ 203849 h 532726"/>
              <a:gd name="connsiteX27" fmla="*/ 7451 w 532852"/>
              <a:gd name="connsiteY27" fmla="*/ 221100 h 532726"/>
              <a:gd name="connsiteX28" fmla="*/ 27575 w 532852"/>
              <a:gd name="connsiteY28" fmla="*/ 236125 h 532726"/>
              <a:gd name="connsiteX29" fmla="*/ 82195 w 532852"/>
              <a:gd name="connsiteY29" fmla="*/ 253859 h 532726"/>
              <a:gd name="connsiteX30" fmla="*/ 118912 w 532852"/>
              <a:gd name="connsiteY30" fmla="*/ 276602 h 532726"/>
              <a:gd name="connsiteX31" fmla="*/ 126660 w 532852"/>
              <a:gd name="connsiteY31" fmla="*/ 285416 h 532726"/>
              <a:gd name="connsiteX32" fmla="*/ 141594 w 532852"/>
              <a:gd name="connsiteY32" fmla="*/ 313380 h 532726"/>
              <a:gd name="connsiteX33" fmla="*/ 159542 w 532852"/>
              <a:gd name="connsiteY33" fmla="*/ 368533 h 532726"/>
              <a:gd name="connsiteX34" fmla="*/ 174401 w 532852"/>
              <a:gd name="connsiteY34" fmla="*/ 388199 h 532726"/>
              <a:gd name="connsiteX35" fmla="*/ 409113 w 532852"/>
              <a:gd name="connsiteY35" fmla="*/ 527223 h 532726"/>
              <a:gd name="connsiteX36" fmla="*/ 426223 w 532852"/>
              <a:gd name="connsiteY36" fmla="*/ 532681 h 532726"/>
              <a:gd name="connsiteX37" fmla="*/ 426299 w 532852"/>
              <a:gd name="connsiteY37" fmla="*/ 532726 h 532726"/>
              <a:gd name="connsiteX38" fmla="*/ 443594 w 532852"/>
              <a:gd name="connsiteY38" fmla="*/ 527144 h 532726"/>
              <a:gd name="connsiteX39" fmla="*/ 454370 w 532852"/>
              <a:gd name="connsiteY39" fmla="*/ 512510 h 532726"/>
              <a:gd name="connsiteX40" fmla="*/ 463032 w 532852"/>
              <a:gd name="connsiteY40" fmla="*/ 485870 h 532726"/>
              <a:gd name="connsiteX41" fmla="*/ 471770 w 532852"/>
              <a:gd name="connsiteY41" fmla="*/ 471713 h 532726"/>
              <a:gd name="connsiteX42" fmla="*/ 485851 w 532852"/>
              <a:gd name="connsiteY42" fmla="*/ 463006 h 532726"/>
              <a:gd name="connsiteX43" fmla="*/ 513100 w 532852"/>
              <a:gd name="connsiteY43" fmla="*/ 454146 h 532726"/>
              <a:gd name="connsiteX44" fmla="*/ 524509 w 532852"/>
              <a:gd name="connsiteY44" fmla="*/ 446828 h 532726"/>
              <a:gd name="connsiteX45" fmla="*/ 531462 w 532852"/>
              <a:gd name="connsiteY45" fmla="*/ 435192 h 532726"/>
              <a:gd name="connsiteX46" fmla="*/ 532501 w 532852"/>
              <a:gd name="connsiteY46" fmla="*/ 421677 h 532726"/>
              <a:gd name="connsiteX47" fmla="*/ 527409 w 532852"/>
              <a:gd name="connsiteY47" fmla="*/ 409117 h 532726"/>
              <a:gd name="connsiteX48" fmla="*/ 512110 w 532852"/>
              <a:gd name="connsiteY48" fmla="*/ 398004 h 532726"/>
              <a:gd name="connsiteX49" fmla="*/ 485364 w 532852"/>
              <a:gd name="connsiteY49" fmla="*/ 389342 h 532726"/>
              <a:gd name="connsiteX50" fmla="*/ 471255 w 532852"/>
              <a:gd name="connsiteY50" fmla="*/ 380615 h 532726"/>
              <a:gd name="connsiteX51" fmla="*/ 462529 w 532852"/>
              <a:gd name="connsiteY51" fmla="*/ 366508 h 532726"/>
              <a:gd name="connsiteX52" fmla="*/ 453670 w 532852"/>
              <a:gd name="connsiteY52" fmla="*/ 339274 h 532726"/>
              <a:gd name="connsiteX53" fmla="*/ 442862 w 532852"/>
              <a:gd name="connsiteY53" fmla="*/ 324980 h 532726"/>
              <a:gd name="connsiteX54" fmla="*/ 430181 w 532852"/>
              <a:gd name="connsiteY54" fmla="*/ 319862 h 532726"/>
              <a:gd name="connsiteX55" fmla="*/ 416553 w 532852"/>
              <a:gd name="connsiteY55" fmla="*/ 320989 h 532726"/>
              <a:gd name="connsiteX56" fmla="*/ 404885 w 532852"/>
              <a:gd name="connsiteY56" fmla="*/ 328118 h 532726"/>
              <a:gd name="connsiteX57" fmla="*/ 397665 w 532852"/>
              <a:gd name="connsiteY57" fmla="*/ 339731 h 532726"/>
              <a:gd name="connsiteX58" fmla="*/ 388958 w 532852"/>
              <a:gd name="connsiteY58" fmla="*/ 366478 h 532726"/>
              <a:gd name="connsiteX59" fmla="*/ 380486 w 532852"/>
              <a:gd name="connsiteY59" fmla="*/ 380426 h 532726"/>
              <a:gd name="connsiteX60" fmla="*/ 366747 w 532852"/>
              <a:gd name="connsiteY60" fmla="*/ 389236 h 532726"/>
              <a:gd name="connsiteX61" fmla="*/ 339483 w 532852"/>
              <a:gd name="connsiteY61" fmla="*/ 398096 h 532726"/>
              <a:gd name="connsiteX62" fmla="*/ 325096 w 532852"/>
              <a:gd name="connsiteY62" fmla="*/ 409003 h 532726"/>
              <a:gd name="connsiteX63" fmla="*/ 319726 w 532852"/>
              <a:gd name="connsiteY63" fmla="*/ 426240 h 532726"/>
              <a:gd name="connsiteX64" fmla="*/ 325367 w 532852"/>
              <a:gd name="connsiteY64" fmla="*/ 443390 h 532726"/>
              <a:gd name="connsiteX65" fmla="*/ 339925 w 532852"/>
              <a:gd name="connsiteY65" fmla="*/ 454070 h 532726"/>
              <a:gd name="connsiteX66" fmla="*/ 366595 w 532852"/>
              <a:gd name="connsiteY66" fmla="*/ 462747 h 532726"/>
              <a:gd name="connsiteX67" fmla="*/ 380728 w 532852"/>
              <a:gd name="connsiteY67" fmla="*/ 471505 h 532726"/>
              <a:gd name="connsiteX68" fmla="*/ 389429 w 532852"/>
              <a:gd name="connsiteY68" fmla="*/ 485672 h 532726"/>
              <a:gd name="connsiteX69" fmla="*/ 398289 w 532852"/>
              <a:gd name="connsiteY69" fmla="*/ 512891 h 532726"/>
              <a:gd name="connsiteX70" fmla="*/ 409113 w 532852"/>
              <a:gd name="connsiteY70" fmla="*/ 527223 h 532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</a:cxnLst>
            <a:rect l="l" t="t" r="r" b="b"/>
            <a:pathLst>
              <a:path w="532852" h="532726">
                <a:moveTo>
                  <a:pt x="174401" y="388199"/>
                </a:moveTo>
                <a:cubicBezTo>
                  <a:pt x="181268" y="393060"/>
                  <a:pt x="189474" y="395672"/>
                  <a:pt x="197888" y="395675"/>
                </a:cubicBezTo>
                <a:cubicBezTo>
                  <a:pt x="206261" y="395702"/>
                  <a:pt x="214435" y="393133"/>
                  <a:pt x="221286" y="388322"/>
                </a:cubicBezTo>
                <a:cubicBezTo>
                  <a:pt x="227449" y="383940"/>
                  <a:pt x="232280" y="377939"/>
                  <a:pt x="235245" y="370984"/>
                </a:cubicBezTo>
                <a:lnTo>
                  <a:pt x="254060" y="313609"/>
                </a:lnTo>
                <a:cubicBezTo>
                  <a:pt x="258661" y="299779"/>
                  <a:pt x="266421" y="287211"/>
                  <a:pt x="276727" y="276905"/>
                </a:cubicBezTo>
                <a:cubicBezTo>
                  <a:pt x="287033" y="266599"/>
                  <a:pt x="299599" y="258839"/>
                  <a:pt x="313429" y="254240"/>
                </a:cubicBezTo>
                <a:lnTo>
                  <a:pt x="368704" y="236231"/>
                </a:lnTo>
                <a:cubicBezTo>
                  <a:pt x="376636" y="233433"/>
                  <a:pt x="383505" y="228244"/>
                  <a:pt x="388362" y="221378"/>
                </a:cubicBezTo>
                <a:cubicBezTo>
                  <a:pt x="393221" y="214514"/>
                  <a:pt x="395831" y="206311"/>
                  <a:pt x="395831" y="197900"/>
                </a:cubicBezTo>
                <a:cubicBezTo>
                  <a:pt x="395831" y="189489"/>
                  <a:pt x="393221" y="181286"/>
                  <a:pt x="388362" y="174420"/>
                </a:cubicBezTo>
                <a:cubicBezTo>
                  <a:pt x="383505" y="167555"/>
                  <a:pt x="376636" y="162365"/>
                  <a:pt x="368704" y="159569"/>
                </a:cubicBezTo>
                <a:lnTo>
                  <a:pt x="312379" y="141408"/>
                </a:lnTo>
                <a:cubicBezTo>
                  <a:pt x="298578" y="136785"/>
                  <a:pt x="286031" y="129032"/>
                  <a:pt x="275722" y="118757"/>
                </a:cubicBezTo>
                <a:cubicBezTo>
                  <a:pt x="265458" y="108489"/>
                  <a:pt x="257709" y="95985"/>
                  <a:pt x="253086" y="82222"/>
                </a:cubicBezTo>
                <a:lnTo>
                  <a:pt x="235138" y="26977"/>
                </a:lnTo>
                <a:cubicBezTo>
                  <a:pt x="232345" y="19044"/>
                  <a:pt x="227152" y="12176"/>
                  <a:pt x="220281" y="7325"/>
                </a:cubicBezTo>
                <a:cubicBezTo>
                  <a:pt x="213380" y="2555"/>
                  <a:pt x="205189" y="0"/>
                  <a:pt x="196800" y="0"/>
                </a:cubicBezTo>
                <a:cubicBezTo>
                  <a:pt x="188410" y="0"/>
                  <a:pt x="180220" y="2555"/>
                  <a:pt x="173318" y="7325"/>
                </a:cubicBezTo>
                <a:cubicBezTo>
                  <a:pt x="166324" y="12278"/>
                  <a:pt x="161066" y="19308"/>
                  <a:pt x="158294" y="27419"/>
                </a:cubicBezTo>
                <a:lnTo>
                  <a:pt x="140133" y="83242"/>
                </a:lnTo>
                <a:cubicBezTo>
                  <a:pt x="135564" y="96530"/>
                  <a:pt x="128079" y="108629"/>
                  <a:pt x="118227" y="118650"/>
                </a:cubicBezTo>
                <a:cubicBezTo>
                  <a:pt x="108159" y="128861"/>
                  <a:pt x="95884" y="136631"/>
                  <a:pt x="82347" y="141362"/>
                </a:cubicBezTo>
                <a:lnTo>
                  <a:pt x="27134" y="159295"/>
                </a:lnTo>
                <a:cubicBezTo>
                  <a:pt x="21207" y="161385"/>
                  <a:pt x="15845" y="164822"/>
                  <a:pt x="11470" y="169334"/>
                </a:cubicBezTo>
                <a:cubicBezTo>
                  <a:pt x="7094" y="173846"/>
                  <a:pt x="3825" y="179311"/>
                  <a:pt x="1917" y="185300"/>
                </a:cubicBezTo>
                <a:cubicBezTo>
                  <a:pt x="10" y="191289"/>
                  <a:pt x="-483" y="197638"/>
                  <a:pt x="477" y="203849"/>
                </a:cubicBezTo>
                <a:cubicBezTo>
                  <a:pt x="1437" y="210062"/>
                  <a:pt x="3824" y="215965"/>
                  <a:pt x="7451" y="221100"/>
                </a:cubicBezTo>
                <a:cubicBezTo>
                  <a:pt x="12412" y="228099"/>
                  <a:pt x="19454" y="233357"/>
                  <a:pt x="27575" y="236125"/>
                </a:cubicBezTo>
                <a:lnTo>
                  <a:pt x="82195" y="253859"/>
                </a:lnTo>
                <a:cubicBezTo>
                  <a:pt x="96031" y="258493"/>
                  <a:pt x="108600" y="266278"/>
                  <a:pt x="118912" y="276602"/>
                </a:cubicBezTo>
                <a:cubicBezTo>
                  <a:pt x="121672" y="279379"/>
                  <a:pt x="124260" y="282323"/>
                  <a:pt x="126660" y="285416"/>
                </a:cubicBezTo>
                <a:cubicBezTo>
                  <a:pt x="133196" y="293818"/>
                  <a:pt x="138247" y="303276"/>
                  <a:pt x="141594" y="313380"/>
                </a:cubicBezTo>
                <a:lnTo>
                  <a:pt x="159542" y="368533"/>
                </a:lnTo>
                <a:cubicBezTo>
                  <a:pt x="162341" y="376467"/>
                  <a:pt x="167532" y="383339"/>
                  <a:pt x="174401" y="388199"/>
                </a:cubicBezTo>
                <a:close/>
                <a:moveTo>
                  <a:pt x="409113" y="527223"/>
                </a:moveTo>
                <a:cubicBezTo>
                  <a:pt x="414115" y="530767"/>
                  <a:pt x="420093" y="532673"/>
                  <a:pt x="426223" y="532681"/>
                </a:cubicBezTo>
                <a:lnTo>
                  <a:pt x="426299" y="532726"/>
                </a:lnTo>
                <a:cubicBezTo>
                  <a:pt x="432507" y="532723"/>
                  <a:pt x="438557" y="530772"/>
                  <a:pt x="443594" y="527144"/>
                </a:cubicBezTo>
                <a:cubicBezTo>
                  <a:pt x="448631" y="523516"/>
                  <a:pt x="452400" y="518397"/>
                  <a:pt x="454370" y="512510"/>
                </a:cubicBezTo>
                <a:lnTo>
                  <a:pt x="463032" y="485870"/>
                </a:lnTo>
                <a:cubicBezTo>
                  <a:pt x="464822" y="480544"/>
                  <a:pt x="467812" y="475702"/>
                  <a:pt x="471770" y="471713"/>
                </a:cubicBezTo>
                <a:cubicBezTo>
                  <a:pt x="475729" y="467763"/>
                  <a:pt x="480549" y="464784"/>
                  <a:pt x="485851" y="463006"/>
                </a:cubicBezTo>
                <a:lnTo>
                  <a:pt x="513100" y="454146"/>
                </a:lnTo>
                <a:cubicBezTo>
                  <a:pt x="517417" y="452621"/>
                  <a:pt x="521323" y="450117"/>
                  <a:pt x="524509" y="446828"/>
                </a:cubicBezTo>
                <a:cubicBezTo>
                  <a:pt x="527695" y="443539"/>
                  <a:pt x="530075" y="439556"/>
                  <a:pt x="531462" y="435192"/>
                </a:cubicBezTo>
                <a:cubicBezTo>
                  <a:pt x="532848" y="430829"/>
                  <a:pt x="533205" y="426203"/>
                  <a:pt x="532501" y="421677"/>
                </a:cubicBezTo>
                <a:cubicBezTo>
                  <a:pt x="531798" y="417153"/>
                  <a:pt x="530055" y="412854"/>
                  <a:pt x="527409" y="409117"/>
                </a:cubicBezTo>
                <a:cubicBezTo>
                  <a:pt x="523648" y="403853"/>
                  <a:pt x="518279" y="399953"/>
                  <a:pt x="512110" y="398004"/>
                </a:cubicBezTo>
                <a:lnTo>
                  <a:pt x="485364" y="389342"/>
                </a:lnTo>
                <a:cubicBezTo>
                  <a:pt x="480048" y="387566"/>
                  <a:pt x="475218" y="384579"/>
                  <a:pt x="471255" y="380615"/>
                </a:cubicBezTo>
                <a:cubicBezTo>
                  <a:pt x="467293" y="376653"/>
                  <a:pt x="464304" y="371822"/>
                  <a:pt x="462529" y="366508"/>
                </a:cubicBezTo>
                <a:lnTo>
                  <a:pt x="453670" y="339274"/>
                </a:lnTo>
                <a:cubicBezTo>
                  <a:pt x="451642" y="333500"/>
                  <a:pt x="447864" y="328503"/>
                  <a:pt x="442862" y="324980"/>
                </a:cubicBezTo>
                <a:cubicBezTo>
                  <a:pt x="439092" y="322307"/>
                  <a:pt x="434749" y="320555"/>
                  <a:pt x="430181" y="319862"/>
                </a:cubicBezTo>
                <a:cubicBezTo>
                  <a:pt x="425613" y="319170"/>
                  <a:pt x="420945" y="319555"/>
                  <a:pt x="416553" y="320989"/>
                </a:cubicBezTo>
                <a:cubicBezTo>
                  <a:pt x="412160" y="322421"/>
                  <a:pt x="408164" y="324863"/>
                  <a:pt x="404885" y="328118"/>
                </a:cubicBezTo>
                <a:cubicBezTo>
                  <a:pt x="401605" y="331372"/>
                  <a:pt x="399132" y="335350"/>
                  <a:pt x="397665" y="339731"/>
                </a:cubicBezTo>
                <a:lnTo>
                  <a:pt x="388958" y="366478"/>
                </a:lnTo>
                <a:cubicBezTo>
                  <a:pt x="387233" y="371711"/>
                  <a:pt x="384336" y="376482"/>
                  <a:pt x="380486" y="380426"/>
                </a:cubicBezTo>
                <a:cubicBezTo>
                  <a:pt x="376638" y="384371"/>
                  <a:pt x="371938" y="387383"/>
                  <a:pt x="366747" y="389236"/>
                </a:cubicBezTo>
                <a:lnTo>
                  <a:pt x="339483" y="398096"/>
                </a:lnTo>
                <a:cubicBezTo>
                  <a:pt x="333668" y="400143"/>
                  <a:pt x="328639" y="403958"/>
                  <a:pt x="325096" y="409003"/>
                </a:cubicBezTo>
                <a:cubicBezTo>
                  <a:pt x="321554" y="414049"/>
                  <a:pt x="319677" y="420074"/>
                  <a:pt x="319726" y="426240"/>
                </a:cubicBezTo>
                <a:cubicBezTo>
                  <a:pt x="319774" y="432405"/>
                  <a:pt x="321747" y="438399"/>
                  <a:pt x="325367" y="443390"/>
                </a:cubicBezTo>
                <a:cubicBezTo>
                  <a:pt x="328989" y="448378"/>
                  <a:pt x="334078" y="452112"/>
                  <a:pt x="339925" y="454070"/>
                </a:cubicBezTo>
                <a:lnTo>
                  <a:pt x="366595" y="462747"/>
                </a:lnTo>
                <a:cubicBezTo>
                  <a:pt x="371923" y="464525"/>
                  <a:pt x="376762" y="467524"/>
                  <a:pt x="380728" y="471505"/>
                </a:cubicBezTo>
                <a:cubicBezTo>
                  <a:pt x="384692" y="475485"/>
                  <a:pt x="387671" y="480335"/>
                  <a:pt x="389429" y="485672"/>
                </a:cubicBezTo>
                <a:lnTo>
                  <a:pt x="398289" y="512891"/>
                </a:lnTo>
                <a:cubicBezTo>
                  <a:pt x="400329" y="518671"/>
                  <a:pt x="404109" y="523679"/>
                  <a:pt x="409113" y="527223"/>
                </a:cubicBezTo>
                <a:close/>
              </a:path>
            </a:pathLst>
          </a:custGeom>
          <a:gradFill>
            <a:gsLst>
              <a:gs pos="0">
                <a:schemeClr val="bg1"/>
              </a:gs>
              <a:gs pos="100000">
                <a:schemeClr val="accent5"/>
              </a:gs>
            </a:gsLst>
            <a:lin ang="2700000" scaled="1"/>
          </a:gradFill>
          <a:effectLst/>
        </p:spPr>
        <p:txBody>
          <a:bodyPr wrap="square" lIns="0" tIns="0" rIns="0" bIns="0" anchor="t" anchorCtr="0">
            <a:noAutofit/>
          </a:bodyPr>
          <a:lstStyle/>
          <a:p>
            <a:pPr algn="ctr" defTabSz="1828734" fontAlgn="base">
              <a:spcBef>
                <a:spcPct val="0"/>
              </a:spcBef>
              <a:spcAft>
                <a:spcPct val="0"/>
              </a:spcAft>
            </a:pPr>
            <a:endParaRPr lang="en-US" sz="3200" kern="0">
              <a:ln w="3175">
                <a:noFill/>
              </a:ln>
              <a:solidFill>
                <a:srgbClr val="3A20A0"/>
              </a:solidFill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20ED2625-B224-D87E-EA5F-71CAA47375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45229" y="14092811"/>
            <a:ext cx="11753488" cy="1921000"/>
          </a:xfrm>
          <a:prstGeom prst="roundRect">
            <a:avLst/>
          </a:prstGeom>
          <a:ln>
            <a:solidFill>
              <a:schemeClr val="bg1"/>
            </a:solidFill>
          </a:ln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7B59B17E-8886-E688-6A02-B48CEC2EC4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644445" y="1098995"/>
            <a:ext cx="7350717" cy="11757439"/>
          </a:xfrm>
          <a:prstGeom prst="roundRect">
            <a:avLst>
              <a:gd name="adj" fmla="val 6412"/>
            </a:avLst>
          </a:prstGeom>
          <a:ln w="38100">
            <a:gradFill>
              <a:gsLst>
                <a:gs pos="0">
                  <a:schemeClr val="accent3"/>
                </a:gs>
                <a:gs pos="32000">
                  <a:schemeClr val="accent6"/>
                </a:gs>
                <a:gs pos="65000">
                  <a:schemeClr val="accent5">
                    <a:lumMod val="75000"/>
                  </a:schemeClr>
                </a:gs>
                <a:gs pos="100000">
                  <a:schemeClr val="accent1">
                    <a:lumMod val="100000"/>
                  </a:schemeClr>
                </a:gs>
              </a:gsLst>
              <a:lin ang="5400000" scaled="1"/>
            </a:gradFill>
          </a:ln>
          <a:effectLst>
            <a:glow rad="254000">
              <a:schemeClr val="accent4">
                <a:satMod val="175000"/>
                <a:alpha val="1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32717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4D4373-C76B-E284-9D59-10432C4C62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151BC14-A53E-626D-25A1-AB9CAE2AC131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>
                <a:solidFill>
                  <a:schemeClr val="bg2"/>
                </a:solidFill>
              </a:rPr>
              <a:t>Optimize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6B77D14-09BC-82BD-FDD3-A0D3E22D83E2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>
            <a:normAutofit/>
          </a:bodyPr>
          <a:lstStyle/>
          <a:p>
            <a:r>
              <a:rPr lang="en-US" sz="6000">
                <a:solidFill>
                  <a:schemeClr val="bg1"/>
                </a:solidFill>
              </a:rPr>
              <a:t>Debugger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2558D72A-D99A-8153-A831-DDD21A41DC95}"/>
              </a:ext>
            </a:extLst>
          </p:cNvPr>
          <p:cNvSpPr>
            <a:spLocks/>
          </p:cNvSpPr>
          <p:nvPr/>
        </p:nvSpPr>
        <p:spPr>
          <a:xfrm>
            <a:off x="2333298" y="4274519"/>
            <a:ext cx="6400800" cy="6400800"/>
          </a:xfrm>
          <a:prstGeom prst="ellipse">
            <a:avLst/>
          </a:prstGeom>
          <a:noFill/>
          <a:ln w="38100">
            <a:gradFill>
              <a:gsLst>
                <a:gs pos="0">
                  <a:schemeClr val="accent6"/>
                </a:gs>
                <a:gs pos="33000">
                  <a:schemeClr val="accent3"/>
                </a:gs>
                <a:gs pos="74000">
                  <a:schemeClr val="accent2"/>
                </a:gs>
                <a:gs pos="100000">
                  <a:schemeClr val="accent4"/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87ECF001-EA92-3DF7-EB97-8B26FDE55F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6956320" y="4504732"/>
            <a:ext cx="274320" cy="27432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63897" cap="flat">
            <a:noFill/>
            <a:prstDash val="solid"/>
            <a:miter/>
          </a:ln>
          <a:effectLst>
            <a:outerShdw blurRad="63500" dist="63500" dir="2700000" algn="tl" rotWithShape="0">
              <a:srgbClr val="454142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0" tIns="91298" rIns="0" bIns="91298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4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91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3337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783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2229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6674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1120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556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8259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pic>
        <p:nvPicPr>
          <p:cNvPr id="7" name="Picture 6" descr="A purple and blue ribbon&#10;&#10;AI-generated content may be incorrect.">
            <a:extLst>
              <a:ext uri="{FF2B5EF4-FFF2-40B4-BE49-F238E27FC236}">
                <a16:creationId xmlns:a16="http://schemas.microsoft.com/office/drawing/2014/main" id="{D354ABEC-00A2-11CF-D22F-8AF9C67CD85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24379" y="6067635"/>
            <a:ext cx="3059616" cy="2806703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F9631A47-1503-16A6-1ABE-C1FC577E64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8511620" y="6703395"/>
            <a:ext cx="274320" cy="27432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63897" cap="flat">
            <a:noFill/>
            <a:prstDash val="solid"/>
            <a:miter/>
          </a:ln>
          <a:effectLst>
            <a:outerShdw blurRad="63500" dist="63500" dir="2700000" algn="tl" rotWithShape="0">
              <a:srgbClr val="454142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0" tIns="91298" rIns="0" bIns="91298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4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91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3337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783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2229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6674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1120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556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8259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92AD734-5192-2CE9-4434-30D710D3A6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7786964" y="9505426"/>
            <a:ext cx="274320" cy="27432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63897" cap="flat">
            <a:noFill/>
            <a:prstDash val="solid"/>
            <a:miter/>
          </a:ln>
          <a:effectLst>
            <a:outerShdw blurRad="63500" dist="63500" dir="2700000" algn="tl" rotWithShape="0">
              <a:srgbClr val="454142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0" tIns="91298" rIns="0" bIns="91298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4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91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3337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783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2229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6674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1120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556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8259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71BB0D7-B5E0-EB80-7752-B2A0AC3A80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5415802" y="10541412"/>
            <a:ext cx="274320" cy="27432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63897" cap="flat">
            <a:noFill/>
            <a:prstDash val="solid"/>
            <a:miter/>
          </a:ln>
          <a:effectLst>
            <a:outerShdw blurRad="63500" dist="63500" dir="2700000" algn="tl" rotWithShape="0">
              <a:srgbClr val="454142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0" tIns="91298" rIns="0" bIns="91298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4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91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3337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783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2229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6674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1120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556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8259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189E7A5-F813-52B3-7337-E1C5AC3672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3973037" y="4504732"/>
            <a:ext cx="274320" cy="27432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63897" cap="flat">
            <a:noFill/>
            <a:prstDash val="solid"/>
            <a:miter/>
          </a:ln>
          <a:effectLst>
            <a:outerShdw blurRad="63500" dist="63500" dir="2700000" algn="tl" rotWithShape="0">
              <a:srgbClr val="454142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0" tIns="91298" rIns="0" bIns="91298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4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91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3337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783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2229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6674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1120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556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8259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8E8F053-112D-2E68-38FE-DD3717918F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2270574" y="6710835"/>
            <a:ext cx="274320" cy="27432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63897" cap="flat">
            <a:noFill/>
            <a:prstDash val="solid"/>
            <a:miter/>
          </a:ln>
          <a:effectLst>
            <a:outerShdw blurRad="63500" dist="63500" dir="2700000" algn="tl" rotWithShape="0">
              <a:srgbClr val="454142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0" tIns="91298" rIns="0" bIns="91298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4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91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3337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783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2229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6674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1120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556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8259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A41E7E4-8F63-0769-7BA1-4B287C719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3025377" y="9505426"/>
            <a:ext cx="274320" cy="27432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63897" cap="flat">
            <a:noFill/>
            <a:prstDash val="solid"/>
            <a:miter/>
          </a:ln>
          <a:effectLst>
            <a:outerShdw blurRad="63500" dist="63500" dir="2700000" algn="tl" rotWithShape="0">
              <a:srgbClr val="454142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0" tIns="91298" rIns="0" bIns="91298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4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91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3337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783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2229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6674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1120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556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8259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3610864-BA9A-068A-8085-8C1FDA0D512E}"/>
              </a:ext>
            </a:extLst>
          </p:cNvPr>
          <p:cNvSpPr txBox="1"/>
          <p:nvPr/>
        </p:nvSpPr>
        <p:spPr>
          <a:xfrm>
            <a:off x="7283223" y="4240037"/>
            <a:ext cx="245679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en-US" sz="3200" b="1">
                <a:solidFill>
                  <a:schemeClr val="bg1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Optimize</a:t>
            </a:r>
            <a:endParaRPr lang="en-US" sz="3200" b="1" kern="0">
              <a:ln w="3175">
                <a:noFill/>
              </a:ln>
              <a:solidFill>
                <a:schemeClr val="bg1"/>
              </a:solidFill>
              <a:latin typeface="Poppins" panose="00000500000000000000" pitchFamily="2" charset="0"/>
              <a:ea typeface="Open Sans" panose="020B0606030504020204" pitchFamily="34" charset="0"/>
              <a:cs typeface="Poppins" panose="00000500000000000000" pitchFamily="2" charset="0"/>
            </a:endParaRPr>
          </a:p>
        </p:txBody>
      </p:sp>
      <p:sp>
        <p:nvSpPr>
          <p:cNvPr id="21" name="Graphic 14">
            <a:extLst>
              <a:ext uri="{FF2B5EF4-FFF2-40B4-BE49-F238E27FC236}">
                <a16:creationId xmlns:a16="http://schemas.microsoft.com/office/drawing/2014/main" id="{0EB7C9FE-81F7-9E6E-A5A3-0278345B9C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754118" y="4315832"/>
            <a:ext cx="901820" cy="901607"/>
          </a:xfrm>
          <a:custGeom>
            <a:avLst/>
            <a:gdLst>
              <a:gd name="connsiteX0" fmla="*/ 174401 w 532852"/>
              <a:gd name="connsiteY0" fmla="*/ 388199 h 532726"/>
              <a:gd name="connsiteX1" fmla="*/ 197888 w 532852"/>
              <a:gd name="connsiteY1" fmla="*/ 395675 h 532726"/>
              <a:gd name="connsiteX2" fmla="*/ 221286 w 532852"/>
              <a:gd name="connsiteY2" fmla="*/ 388322 h 532726"/>
              <a:gd name="connsiteX3" fmla="*/ 235245 w 532852"/>
              <a:gd name="connsiteY3" fmla="*/ 370984 h 532726"/>
              <a:gd name="connsiteX4" fmla="*/ 254060 w 532852"/>
              <a:gd name="connsiteY4" fmla="*/ 313609 h 532726"/>
              <a:gd name="connsiteX5" fmla="*/ 276727 w 532852"/>
              <a:gd name="connsiteY5" fmla="*/ 276905 h 532726"/>
              <a:gd name="connsiteX6" fmla="*/ 313429 w 532852"/>
              <a:gd name="connsiteY6" fmla="*/ 254240 h 532726"/>
              <a:gd name="connsiteX7" fmla="*/ 368704 w 532852"/>
              <a:gd name="connsiteY7" fmla="*/ 236231 h 532726"/>
              <a:gd name="connsiteX8" fmla="*/ 388362 w 532852"/>
              <a:gd name="connsiteY8" fmla="*/ 221378 h 532726"/>
              <a:gd name="connsiteX9" fmla="*/ 395831 w 532852"/>
              <a:gd name="connsiteY9" fmla="*/ 197900 h 532726"/>
              <a:gd name="connsiteX10" fmla="*/ 388362 w 532852"/>
              <a:gd name="connsiteY10" fmla="*/ 174420 h 532726"/>
              <a:gd name="connsiteX11" fmla="*/ 368704 w 532852"/>
              <a:gd name="connsiteY11" fmla="*/ 159569 h 532726"/>
              <a:gd name="connsiteX12" fmla="*/ 312379 w 532852"/>
              <a:gd name="connsiteY12" fmla="*/ 141408 h 532726"/>
              <a:gd name="connsiteX13" fmla="*/ 275722 w 532852"/>
              <a:gd name="connsiteY13" fmla="*/ 118757 h 532726"/>
              <a:gd name="connsiteX14" fmla="*/ 253086 w 532852"/>
              <a:gd name="connsiteY14" fmla="*/ 82222 h 532726"/>
              <a:gd name="connsiteX15" fmla="*/ 235138 w 532852"/>
              <a:gd name="connsiteY15" fmla="*/ 26977 h 532726"/>
              <a:gd name="connsiteX16" fmla="*/ 220281 w 532852"/>
              <a:gd name="connsiteY16" fmla="*/ 7325 h 532726"/>
              <a:gd name="connsiteX17" fmla="*/ 196800 w 532852"/>
              <a:gd name="connsiteY17" fmla="*/ 0 h 532726"/>
              <a:gd name="connsiteX18" fmla="*/ 173318 w 532852"/>
              <a:gd name="connsiteY18" fmla="*/ 7325 h 532726"/>
              <a:gd name="connsiteX19" fmla="*/ 158294 w 532852"/>
              <a:gd name="connsiteY19" fmla="*/ 27419 h 532726"/>
              <a:gd name="connsiteX20" fmla="*/ 140133 w 532852"/>
              <a:gd name="connsiteY20" fmla="*/ 83242 h 532726"/>
              <a:gd name="connsiteX21" fmla="*/ 118227 w 532852"/>
              <a:gd name="connsiteY21" fmla="*/ 118650 h 532726"/>
              <a:gd name="connsiteX22" fmla="*/ 82347 w 532852"/>
              <a:gd name="connsiteY22" fmla="*/ 141362 h 532726"/>
              <a:gd name="connsiteX23" fmla="*/ 27134 w 532852"/>
              <a:gd name="connsiteY23" fmla="*/ 159295 h 532726"/>
              <a:gd name="connsiteX24" fmla="*/ 11470 w 532852"/>
              <a:gd name="connsiteY24" fmla="*/ 169334 h 532726"/>
              <a:gd name="connsiteX25" fmla="*/ 1917 w 532852"/>
              <a:gd name="connsiteY25" fmla="*/ 185300 h 532726"/>
              <a:gd name="connsiteX26" fmla="*/ 477 w 532852"/>
              <a:gd name="connsiteY26" fmla="*/ 203849 h 532726"/>
              <a:gd name="connsiteX27" fmla="*/ 7451 w 532852"/>
              <a:gd name="connsiteY27" fmla="*/ 221100 h 532726"/>
              <a:gd name="connsiteX28" fmla="*/ 27575 w 532852"/>
              <a:gd name="connsiteY28" fmla="*/ 236125 h 532726"/>
              <a:gd name="connsiteX29" fmla="*/ 82195 w 532852"/>
              <a:gd name="connsiteY29" fmla="*/ 253859 h 532726"/>
              <a:gd name="connsiteX30" fmla="*/ 118912 w 532852"/>
              <a:gd name="connsiteY30" fmla="*/ 276602 h 532726"/>
              <a:gd name="connsiteX31" fmla="*/ 126660 w 532852"/>
              <a:gd name="connsiteY31" fmla="*/ 285416 h 532726"/>
              <a:gd name="connsiteX32" fmla="*/ 141594 w 532852"/>
              <a:gd name="connsiteY32" fmla="*/ 313380 h 532726"/>
              <a:gd name="connsiteX33" fmla="*/ 159542 w 532852"/>
              <a:gd name="connsiteY33" fmla="*/ 368533 h 532726"/>
              <a:gd name="connsiteX34" fmla="*/ 174401 w 532852"/>
              <a:gd name="connsiteY34" fmla="*/ 388199 h 532726"/>
              <a:gd name="connsiteX35" fmla="*/ 409113 w 532852"/>
              <a:gd name="connsiteY35" fmla="*/ 527223 h 532726"/>
              <a:gd name="connsiteX36" fmla="*/ 426223 w 532852"/>
              <a:gd name="connsiteY36" fmla="*/ 532681 h 532726"/>
              <a:gd name="connsiteX37" fmla="*/ 426299 w 532852"/>
              <a:gd name="connsiteY37" fmla="*/ 532726 h 532726"/>
              <a:gd name="connsiteX38" fmla="*/ 443594 w 532852"/>
              <a:gd name="connsiteY38" fmla="*/ 527144 h 532726"/>
              <a:gd name="connsiteX39" fmla="*/ 454370 w 532852"/>
              <a:gd name="connsiteY39" fmla="*/ 512510 h 532726"/>
              <a:gd name="connsiteX40" fmla="*/ 463032 w 532852"/>
              <a:gd name="connsiteY40" fmla="*/ 485870 h 532726"/>
              <a:gd name="connsiteX41" fmla="*/ 471770 w 532852"/>
              <a:gd name="connsiteY41" fmla="*/ 471713 h 532726"/>
              <a:gd name="connsiteX42" fmla="*/ 485851 w 532852"/>
              <a:gd name="connsiteY42" fmla="*/ 463006 h 532726"/>
              <a:gd name="connsiteX43" fmla="*/ 513100 w 532852"/>
              <a:gd name="connsiteY43" fmla="*/ 454146 h 532726"/>
              <a:gd name="connsiteX44" fmla="*/ 524509 w 532852"/>
              <a:gd name="connsiteY44" fmla="*/ 446828 h 532726"/>
              <a:gd name="connsiteX45" fmla="*/ 531462 w 532852"/>
              <a:gd name="connsiteY45" fmla="*/ 435192 h 532726"/>
              <a:gd name="connsiteX46" fmla="*/ 532501 w 532852"/>
              <a:gd name="connsiteY46" fmla="*/ 421677 h 532726"/>
              <a:gd name="connsiteX47" fmla="*/ 527409 w 532852"/>
              <a:gd name="connsiteY47" fmla="*/ 409117 h 532726"/>
              <a:gd name="connsiteX48" fmla="*/ 512110 w 532852"/>
              <a:gd name="connsiteY48" fmla="*/ 398004 h 532726"/>
              <a:gd name="connsiteX49" fmla="*/ 485364 w 532852"/>
              <a:gd name="connsiteY49" fmla="*/ 389342 h 532726"/>
              <a:gd name="connsiteX50" fmla="*/ 471255 w 532852"/>
              <a:gd name="connsiteY50" fmla="*/ 380615 h 532726"/>
              <a:gd name="connsiteX51" fmla="*/ 462529 w 532852"/>
              <a:gd name="connsiteY51" fmla="*/ 366508 h 532726"/>
              <a:gd name="connsiteX52" fmla="*/ 453670 w 532852"/>
              <a:gd name="connsiteY52" fmla="*/ 339274 h 532726"/>
              <a:gd name="connsiteX53" fmla="*/ 442862 w 532852"/>
              <a:gd name="connsiteY53" fmla="*/ 324980 h 532726"/>
              <a:gd name="connsiteX54" fmla="*/ 430181 w 532852"/>
              <a:gd name="connsiteY54" fmla="*/ 319862 h 532726"/>
              <a:gd name="connsiteX55" fmla="*/ 416553 w 532852"/>
              <a:gd name="connsiteY55" fmla="*/ 320989 h 532726"/>
              <a:gd name="connsiteX56" fmla="*/ 404885 w 532852"/>
              <a:gd name="connsiteY56" fmla="*/ 328118 h 532726"/>
              <a:gd name="connsiteX57" fmla="*/ 397665 w 532852"/>
              <a:gd name="connsiteY57" fmla="*/ 339731 h 532726"/>
              <a:gd name="connsiteX58" fmla="*/ 388958 w 532852"/>
              <a:gd name="connsiteY58" fmla="*/ 366478 h 532726"/>
              <a:gd name="connsiteX59" fmla="*/ 380486 w 532852"/>
              <a:gd name="connsiteY59" fmla="*/ 380426 h 532726"/>
              <a:gd name="connsiteX60" fmla="*/ 366747 w 532852"/>
              <a:gd name="connsiteY60" fmla="*/ 389236 h 532726"/>
              <a:gd name="connsiteX61" fmla="*/ 339483 w 532852"/>
              <a:gd name="connsiteY61" fmla="*/ 398096 h 532726"/>
              <a:gd name="connsiteX62" fmla="*/ 325096 w 532852"/>
              <a:gd name="connsiteY62" fmla="*/ 409003 h 532726"/>
              <a:gd name="connsiteX63" fmla="*/ 319726 w 532852"/>
              <a:gd name="connsiteY63" fmla="*/ 426240 h 532726"/>
              <a:gd name="connsiteX64" fmla="*/ 325367 w 532852"/>
              <a:gd name="connsiteY64" fmla="*/ 443390 h 532726"/>
              <a:gd name="connsiteX65" fmla="*/ 339925 w 532852"/>
              <a:gd name="connsiteY65" fmla="*/ 454070 h 532726"/>
              <a:gd name="connsiteX66" fmla="*/ 366595 w 532852"/>
              <a:gd name="connsiteY66" fmla="*/ 462747 h 532726"/>
              <a:gd name="connsiteX67" fmla="*/ 380728 w 532852"/>
              <a:gd name="connsiteY67" fmla="*/ 471505 h 532726"/>
              <a:gd name="connsiteX68" fmla="*/ 389429 w 532852"/>
              <a:gd name="connsiteY68" fmla="*/ 485672 h 532726"/>
              <a:gd name="connsiteX69" fmla="*/ 398289 w 532852"/>
              <a:gd name="connsiteY69" fmla="*/ 512891 h 532726"/>
              <a:gd name="connsiteX70" fmla="*/ 409113 w 532852"/>
              <a:gd name="connsiteY70" fmla="*/ 527223 h 532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</a:cxnLst>
            <a:rect l="l" t="t" r="r" b="b"/>
            <a:pathLst>
              <a:path w="532852" h="532726">
                <a:moveTo>
                  <a:pt x="174401" y="388199"/>
                </a:moveTo>
                <a:cubicBezTo>
                  <a:pt x="181268" y="393060"/>
                  <a:pt x="189474" y="395672"/>
                  <a:pt x="197888" y="395675"/>
                </a:cubicBezTo>
                <a:cubicBezTo>
                  <a:pt x="206261" y="395702"/>
                  <a:pt x="214435" y="393133"/>
                  <a:pt x="221286" y="388322"/>
                </a:cubicBezTo>
                <a:cubicBezTo>
                  <a:pt x="227449" y="383940"/>
                  <a:pt x="232280" y="377939"/>
                  <a:pt x="235245" y="370984"/>
                </a:cubicBezTo>
                <a:lnTo>
                  <a:pt x="254060" y="313609"/>
                </a:lnTo>
                <a:cubicBezTo>
                  <a:pt x="258661" y="299779"/>
                  <a:pt x="266421" y="287211"/>
                  <a:pt x="276727" y="276905"/>
                </a:cubicBezTo>
                <a:cubicBezTo>
                  <a:pt x="287033" y="266599"/>
                  <a:pt x="299599" y="258839"/>
                  <a:pt x="313429" y="254240"/>
                </a:cubicBezTo>
                <a:lnTo>
                  <a:pt x="368704" y="236231"/>
                </a:lnTo>
                <a:cubicBezTo>
                  <a:pt x="376636" y="233433"/>
                  <a:pt x="383505" y="228244"/>
                  <a:pt x="388362" y="221378"/>
                </a:cubicBezTo>
                <a:cubicBezTo>
                  <a:pt x="393221" y="214514"/>
                  <a:pt x="395831" y="206311"/>
                  <a:pt x="395831" y="197900"/>
                </a:cubicBezTo>
                <a:cubicBezTo>
                  <a:pt x="395831" y="189489"/>
                  <a:pt x="393221" y="181286"/>
                  <a:pt x="388362" y="174420"/>
                </a:cubicBezTo>
                <a:cubicBezTo>
                  <a:pt x="383505" y="167555"/>
                  <a:pt x="376636" y="162365"/>
                  <a:pt x="368704" y="159569"/>
                </a:cubicBezTo>
                <a:lnTo>
                  <a:pt x="312379" y="141408"/>
                </a:lnTo>
                <a:cubicBezTo>
                  <a:pt x="298578" y="136785"/>
                  <a:pt x="286031" y="129032"/>
                  <a:pt x="275722" y="118757"/>
                </a:cubicBezTo>
                <a:cubicBezTo>
                  <a:pt x="265458" y="108489"/>
                  <a:pt x="257709" y="95985"/>
                  <a:pt x="253086" y="82222"/>
                </a:cubicBezTo>
                <a:lnTo>
                  <a:pt x="235138" y="26977"/>
                </a:lnTo>
                <a:cubicBezTo>
                  <a:pt x="232345" y="19044"/>
                  <a:pt x="227152" y="12176"/>
                  <a:pt x="220281" y="7325"/>
                </a:cubicBezTo>
                <a:cubicBezTo>
                  <a:pt x="213380" y="2555"/>
                  <a:pt x="205189" y="0"/>
                  <a:pt x="196800" y="0"/>
                </a:cubicBezTo>
                <a:cubicBezTo>
                  <a:pt x="188410" y="0"/>
                  <a:pt x="180220" y="2555"/>
                  <a:pt x="173318" y="7325"/>
                </a:cubicBezTo>
                <a:cubicBezTo>
                  <a:pt x="166324" y="12278"/>
                  <a:pt x="161066" y="19308"/>
                  <a:pt x="158294" y="27419"/>
                </a:cubicBezTo>
                <a:lnTo>
                  <a:pt x="140133" y="83242"/>
                </a:lnTo>
                <a:cubicBezTo>
                  <a:pt x="135564" y="96530"/>
                  <a:pt x="128079" y="108629"/>
                  <a:pt x="118227" y="118650"/>
                </a:cubicBezTo>
                <a:cubicBezTo>
                  <a:pt x="108159" y="128861"/>
                  <a:pt x="95884" y="136631"/>
                  <a:pt x="82347" y="141362"/>
                </a:cubicBezTo>
                <a:lnTo>
                  <a:pt x="27134" y="159295"/>
                </a:lnTo>
                <a:cubicBezTo>
                  <a:pt x="21207" y="161385"/>
                  <a:pt x="15845" y="164822"/>
                  <a:pt x="11470" y="169334"/>
                </a:cubicBezTo>
                <a:cubicBezTo>
                  <a:pt x="7094" y="173846"/>
                  <a:pt x="3825" y="179311"/>
                  <a:pt x="1917" y="185300"/>
                </a:cubicBezTo>
                <a:cubicBezTo>
                  <a:pt x="10" y="191289"/>
                  <a:pt x="-483" y="197638"/>
                  <a:pt x="477" y="203849"/>
                </a:cubicBezTo>
                <a:cubicBezTo>
                  <a:pt x="1437" y="210062"/>
                  <a:pt x="3824" y="215965"/>
                  <a:pt x="7451" y="221100"/>
                </a:cubicBezTo>
                <a:cubicBezTo>
                  <a:pt x="12412" y="228099"/>
                  <a:pt x="19454" y="233357"/>
                  <a:pt x="27575" y="236125"/>
                </a:cubicBezTo>
                <a:lnTo>
                  <a:pt x="82195" y="253859"/>
                </a:lnTo>
                <a:cubicBezTo>
                  <a:pt x="96031" y="258493"/>
                  <a:pt x="108600" y="266278"/>
                  <a:pt x="118912" y="276602"/>
                </a:cubicBezTo>
                <a:cubicBezTo>
                  <a:pt x="121672" y="279379"/>
                  <a:pt x="124260" y="282323"/>
                  <a:pt x="126660" y="285416"/>
                </a:cubicBezTo>
                <a:cubicBezTo>
                  <a:pt x="133196" y="293818"/>
                  <a:pt x="138247" y="303276"/>
                  <a:pt x="141594" y="313380"/>
                </a:cubicBezTo>
                <a:lnTo>
                  <a:pt x="159542" y="368533"/>
                </a:lnTo>
                <a:cubicBezTo>
                  <a:pt x="162341" y="376467"/>
                  <a:pt x="167532" y="383339"/>
                  <a:pt x="174401" y="388199"/>
                </a:cubicBezTo>
                <a:close/>
                <a:moveTo>
                  <a:pt x="409113" y="527223"/>
                </a:moveTo>
                <a:cubicBezTo>
                  <a:pt x="414115" y="530767"/>
                  <a:pt x="420093" y="532673"/>
                  <a:pt x="426223" y="532681"/>
                </a:cubicBezTo>
                <a:lnTo>
                  <a:pt x="426299" y="532726"/>
                </a:lnTo>
                <a:cubicBezTo>
                  <a:pt x="432507" y="532723"/>
                  <a:pt x="438557" y="530772"/>
                  <a:pt x="443594" y="527144"/>
                </a:cubicBezTo>
                <a:cubicBezTo>
                  <a:pt x="448631" y="523516"/>
                  <a:pt x="452400" y="518397"/>
                  <a:pt x="454370" y="512510"/>
                </a:cubicBezTo>
                <a:lnTo>
                  <a:pt x="463032" y="485870"/>
                </a:lnTo>
                <a:cubicBezTo>
                  <a:pt x="464822" y="480544"/>
                  <a:pt x="467812" y="475702"/>
                  <a:pt x="471770" y="471713"/>
                </a:cubicBezTo>
                <a:cubicBezTo>
                  <a:pt x="475729" y="467763"/>
                  <a:pt x="480549" y="464784"/>
                  <a:pt x="485851" y="463006"/>
                </a:cubicBezTo>
                <a:lnTo>
                  <a:pt x="513100" y="454146"/>
                </a:lnTo>
                <a:cubicBezTo>
                  <a:pt x="517417" y="452621"/>
                  <a:pt x="521323" y="450117"/>
                  <a:pt x="524509" y="446828"/>
                </a:cubicBezTo>
                <a:cubicBezTo>
                  <a:pt x="527695" y="443539"/>
                  <a:pt x="530075" y="439556"/>
                  <a:pt x="531462" y="435192"/>
                </a:cubicBezTo>
                <a:cubicBezTo>
                  <a:pt x="532848" y="430829"/>
                  <a:pt x="533205" y="426203"/>
                  <a:pt x="532501" y="421677"/>
                </a:cubicBezTo>
                <a:cubicBezTo>
                  <a:pt x="531798" y="417153"/>
                  <a:pt x="530055" y="412854"/>
                  <a:pt x="527409" y="409117"/>
                </a:cubicBezTo>
                <a:cubicBezTo>
                  <a:pt x="523648" y="403853"/>
                  <a:pt x="518279" y="399953"/>
                  <a:pt x="512110" y="398004"/>
                </a:cubicBezTo>
                <a:lnTo>
                  <a:pt x="485364" y="389342"/>
                </a:lnTo>
                <a:cubicBezTo>
                  <a:pt x="480048" y="387566"/>
                  <a:pt x="475218" y="384579"/>
                  <a:pt x="471255" y="380615"/>
                </a:cubicBezTo>
                <a:cubicBezTo>
                  <a:pt x="467293" y="376653"/>
                  <a:pt x="464304" y="371822"/>
                  <a:pt x="462529" y="366508"/>
                </a:cubicBezTo>
                <a:lnTo>
                  <a:pt x="453670" y="339274"/>
                </a:lnTo>
                <a:cubicBezTo>
                  <a:pt x="451642" y="333500"/>
                  <a:pt x="447864" y="328503"/>
                  <a:pt x="442862" y="324980"/>
                </a:cubicBezTo>
                <a:cubicBezTo>
                  <a:pt x="439092" y="322307"/>
                  <a:pt x="434749" y="320555"/>
                  <a:pt x="430181" y="319862"/>
                </a:cubicBezTo>
                <a:cubicBezTo>
                  <a:pt x="425613" y="319170"/>
                  <a:pt x="420945" y="319555"/>
                  <a:pt x="416553" y="320989"/>
                </a:cubicBezTo>
                <a:cubicBezTo>
                  <a:pt x="412160" y="322421"/>
                  <a:pt x="408164" y="324863"/>
                  <a:pt x="404885" y="328118"/>
                </a:cubicBezTo>
                <a:cubicBezTo>
                  <a:pt x="401605" y="331372"/>
                  <a:pt x="399132" y="335350"/>
                  <a:pt x="397665" y="339731"/>
                </a:cubicBezTo>
                <a:lnTo>
                  <a:pt x="388958" y="366478"/>
                </a:lnTo>
                <a:cubicBezTo>
                  <a:pt x="387233" y="371711"/>
                  <a:pt x="384336" y="376482"/>
                  <a:pt x="380486" y="380426"/>
                </a:cubicBezTo>
                <a:cubicBezTo>
                  <a:pt x="376638" y="384371"/>
                  <a:pt x="371938" y="387383"/>
                  <a:pt x="366747" y="389236"/>
                </a:cubicBezTo>
                <a:lnTo>
                  <a:pt x="339483" y="398096"/>
                </a:lnTo>
                <a:cubicBezTo>
                  <a:pt x="333668" y="400143"/>
                  <a:pt x="328639" y="403958"/>
                  <a:pt x="325096" y="409003"/>
                </a:cubicBezTo>
                <a:cubicBezTo>
                  <a:pt x="321554" y="414049"/>
                  <a:pt x="319677" y="420074"/>
                  <a:pt x="319726" y="426240"/>
                </a:cubicBezTo>
                <a:cubicBezTo>
                  <a:pt x="319774" y="432405"/>
                  <a:pt x="321747" y="438399"/>
                  <a:pt x="325367" y="443390"/>
                </a:cubicBezTo>
                <a:cubicBezTo>
                  <a:pt x="328989" y="448378"/>
                  <a:pt x="334078" y="452112"/>
                  <a:pt x="339925" y="454070"/>
                </a:cubicBezTo>
                <a:lnTo>
                  <a:pt x="366595" y="462747"/>
                </a:lnTo>
                <a:cubicBezTo>
                  <a:pt x="371923" y="464525"/>
                  <a:pt x="376762" y="467524"/>
                  <a:pt x="380728" y="471505"/>
                </a:cubicBezTo>
                <a:cubicBezTo>
                  <a:pt x="384692" y="475485"/>
                  <a:pt x="387671" y="480335"/>
                  <a:pt x="389429" y="485672"/>
                </a:cubicBezTo>
                <a:lnTo>
                  <a:pt x="398289" y="512891"/>
                </a:lnTo>
                <a:cubicBezTo>
                  <a:pt x="400329" y="518671"/>
                  <a:pt x="404109" y="523679"/>
                  <a:pt x="409113" y="527223"/>
                </a:cubicBezTo>
                <a:close/>
              </a:path>
            </a:pathLst>
          </a:custGeom>
          <a:gradFill>
            <a:gsLst>
              <a:gs pos="0">
                <a:schemeClr val="bg1"/>
              </a:gs>
              <a:gs pos="100000">
                <a:schemeClr val="accent5"/>
              </a:gs>
            </a:gsLst>
            <a:lin ang="2700000" scaled="1"/>
          </a:gradFill>
          <a:effectLst/>
        </p:spPr>
        <p:txBody>
          <a:bodyPr wrap="square" lIns="0" tIns="0" rIns="0" bIns="0" anchor="t" anchorCtr="0">
            <a:noAutofit/>
          </a:bodyPr>
          <a:lstStyle/>
          <a:p>
            <a:pPr algn="ctr" defTabSz="1828734" fontAlgn="base">
              <a:spcBef>
                <a:spcPct val="0"/>
              </a:spcBef>
              <a:spcAft>
                <a:spcPct val="0"/>
              </a:spcAft>
            </a:pPr>
            <a:endParaRPr lang="en-US" sz="3200" kern="0">
              <a:ln w="3175">
                <a:noFill/>
              </a:ln>
              <a:solidFill>
                <a:srgbClr val="3A20A0"/>
              </a:solidFill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4B0716B-AD42-0C4A-A69D-8A804C7993D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90661" y="14417147"/>
            <a:ext cx="11753487" cy="2082896"/>
          </a:xfrm>
          <a:prstGeom prst="roundRect">
            <a:avLst/>
          </a:prstGeom>
          <a:ln>
            <a:solidFill>
              <a:schemeClr val="bg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EB5758B-EADF-B5C5-5729-EBEED6669D39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37"/>
          <a:stretch>
            <a:fillRect/>
          </a:stretch>
        </p:blipFill>
        <p:spPr>
          <a:xfrm>
            <a:off x="13221365" y="463578"/>
            <a:ext cx="7951336" cy="12753954"/>
          </a:xfrm>
          <a:prstGeom prst="roundRect">
            <a:avLst>
              <a:gd name="adj" fmla="val 6412"/>
            </a:avLst>
          </a:prstGeom>
          <a:ln w="38100">
            <a:gradFill>
              <a:gsLst>
                <a:gs pos="0">
                  <a:schemeClr val="accent3"/>
                </a:gs>
                <a:gs pos="32000">
                  <a:schemeClr val="accent6"/>
                </a:gs>
                <a:gs pos="65000">
                  <a:schemeClr val="accent5">
                    <a:lumMod val="75000"/>
                  </a:schemeClr>
                </a:gs>
                <a:gs pos="100000">
                  <a:schemeClr val="accent1">
                    <a:lumMod val="100000"/>
                  </a:schemeClr>
                </a:gs>
              </a:gsLst>
              <a:lin ang="5400000" scaled="1"/>
            </a:gradFill>
          </a:ln>
          <a:effectLst>
            <a:glow rad="254000">
              <a:schemeClr val="accent4">
                <a:satMod val="175000"/>
                <a:alpha val="1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7388659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C8E3E5-304C-ABFE-067F-8F7735A178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">
            <a:hlinkClick r:id="rId3"/>
            <a:extLst>
              <a:ext uri="{FF2B5EF4-FFF2-40B4-BE49-F238E27FC236}">
                <a16:creationId xmlns:a16="http://schemas.microsoft.com/office/drawing/2014/main" id="{4C4BB697-E3DE-82BC-CDE9-AC922C4BDB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0247"/>
            <a:ext cx="24387175" cy="13665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5762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133BCD-6858-AA72-7416-489762E437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1C6B2D9-8D2F-2ADF-685C-3F2E2BB417DD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>
                <a:solidFill>
                  <a:schemeClr val="bg2"/>
                </a:solidFill>
              </a:rPr>
              <a:t>Optimize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C25210C-803C-86B7-E427-F9043E646AD1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>
            <a:normAutofit/>
          </a:bodyPr>
          <a:lstStyle/>
          <a:p>
            <a:r>
              <a:rPr lang="en-US" sz="6000">
                <a:solidFill>
                  <a:schemeClr val="bg1"/>
                </a:solidFill>
              </a:rPr>
              <a:t>Profiler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F97F8EC-040A-AF2B-724A-9073F9278193}"/>
              </a:ext>
            </a:extLst>
          </p:cNvPr>
          <p:cNvSpPr>
            <a:spLocks/>
          </p:cNvSpPr>
          <p:nvPr/>
        </p:nvSpPr>
        <p:spPr>
          <a:xfrm>
            <a:off x="2333298" y="4274519"/>
            <a:ext cx="6400800" cy="6400800"/>
          </a:xfrm>
          <a:prstGeom prst="ellipse">
            <a:avLst/>
          </a:prstGeom>
          <a:noFill/>
          <a:ln w="38100">
            <a:gradFill>
              <a:gsLst>
                <a:gs pos="0">
                  <a:schemeClr val="accent6"/>
                </a:gs>
                <a:gs pos="33000">
                  <a:schemeClr val="accent3"/>
                </a:gs>
                <a:gs pos="74000">
                  <a:schemeClr val="accent2"/>
                </a:gs>
                <a:gs pos="100000">
                  <a:schemeClr val="accent4"/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D0E44CAB-C7AF-2065-3C19-6E7BDBBEF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6956320" y="4504732"/>
            <a:ext cx="274320" cy="27432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63897" cap="flat">
            <a:noFill/>
            <a:prstDash val="solid"/>
            <a:miter/>
          </a:ln>
          <a:effectLst>
            <a:outerShdw blurRad="63500" dist="63500" dir="2700000" algn="tl" rotWithShape="0">
              <a:srgbClr val="454142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0" tIns="91298" rIns="0" bIns="91298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4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91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3337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783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2229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6674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1120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556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8259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pic>
        <p:nvPicPr>
          <p:cNvPr id="24" name="Picture 23" descr="A purple and blue ribbon&#10;&#10;AI-generated content may be incorrect.">
            <a:extLst>
              <a:ext uri="{FF2B5EF4-FFF2-40B4-BE49-F238E27FC236}">
                <a16:creationId xmlns:a16="http://schemas.microsoft.com/office/drawing/2014/main" id="{6846645A-492B-993F-7FB1-4A959584B49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24379" y="6067635"/>
            <a:ext cx="3059616" cy="2806703"/>
          </a:xfrm>
          <a:prstGeom prst="rect">
            <a:avLst/>
          </a:prstGeom>
        </p:spPr>
      </p:pic>
      <p:sp>
        <p:nvSpPr>
          <p:cNvPr id="25" name="Oval 24">
            <a:extLst>
              <a:ext uri="{FF2B5EF4-FFF2-40B4-BE49-F238E27FC236}">
                <a16:creationId xmlns:a16="http://schemas.microsoft.com/office/drawing/2014/main" id="{662F3D1C-5734-E4E7-8536-FB37AEBC3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8511620" y="6703395"/>
            <a:ext cx="274320" cy="27432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63897" cap="flat">
            <a:noFill/>
            <a:prstDash val="solid"/>
            <a:miter/>
          </a:ln>
          <a:effectLst>
            <a:outerShdw blurRad="63500" dist="63500" dir="2700000" algn="tl" rotWithShape="0">
              <a:srgbClr val="454142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0" tIns="91298" rIns="0" bIns="91298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4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91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3337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783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2229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6674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1120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556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8259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375A0A59-89E6-B8B1-8645-15EE7A96D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7786964" y="9505426"/>
            <a:ext cx="274320" cy="27432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63897" cap="flat">
            <a:noFill/>
            <a:prstDash val="solid"/>
            <a:miter/>
          </a:ln>
          <a:effectLst>
            <a:outerShdw blurRad="63500" dist="63500" dir="2700000" algn="tl" rotWithShape="0">
              <a:srgbClr val="454142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0" tIns="91298" rIns="0" bIns="91298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4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91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3337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783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2229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6674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1120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556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8259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5A09502-B83E-09CB-EB2B-EC9BFAA4E8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5415802" y="10541412"/>
            <a:ext cx="274320" cy="27432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63897" cap="flat">
            <a:noFill/>
            <a:prstDash val="solid"/>
            <a:miter/>
          </a:ln>
          <a:effectLst>
            <a:outerShdw blurRad="63500" dist="63500" dir="2700000" algn="tl" rotWithShape="0">
              <a:srgbClr val="454142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0" tIns="91298" rIns="0" bIns="91298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4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91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3337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783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2229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6674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1120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556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8259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932D5A83-D106-E62C-0D20-EF9F6A4DA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3973037" y="4504732"/>
            <a:ext cx="274320" cy="27432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63897" cap="flat">
            <a:noFill/>
            <a:prstDash val="solid"/>
            <a:miter/>
          </a:ln>
          <a:effectLst>
            <a:outerShdw blurRad="63500" dist="63500" dir="2700000" algn="tl" rotWithShape="0">
              <a:srgbClr val="454142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0" tIns="91298" rIns="0" bIns="91298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4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91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3337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783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2229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6674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1120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556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8259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C9F8DD8-7905-0570-12CD-EFB76BCACF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2270574" y="6710835"/>
            <a:ext cx="274320" cy="27432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63897" cap="flat">
            <a:noFill/>
            <a:prstDash val="solid"/>
            <a:miter/>
          </a:ln>
          <a:effectLst>
            <a:outerShdw blurRad="63500" dist="63500" dir="2700000" algn="tl" rotWithShape="0">
              <a:srgbClr val="454142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0" tIns="91298" rIns="0" bIns="91298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4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91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3337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783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2229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6674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1120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556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8259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5C2183C2-C032-4C2B-ABEA-2D28282F6A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3025377" y="9505426"/>
            <a:ext cx="274320" cy="27432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63897" cap="flat">
            <a:noFill/>
            <a:prstDash val="solid"/>
            <a:miter/>
          </a:ln>
          <a:effectLst>
            <a:outerShdw blurRad="63500" dist="63500" dir="2700000" algn="tl" rotWithShape="0">
              <a:srgbClr val="454142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0" tIns="91298" rIns="0" bIns="91298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4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91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3337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783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2229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6674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1120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556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8259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F447D06-4111-C331-4973-3EF437157798}"/>
              </a:ext>
            </a:extLst>
          </p:cNvPr>
          <p:cNvSpPr txBox="1"/>
          <p:nvPr/>
        </p:nvSpPr>
        <p:spPr>
          <a:xfrm>
            <a:off x="7283223" y="4240037"/>
            <a:ext cx="245679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en-US" sz="3200" b="1">
                <a:solidFill>
                  <a:schemeClr val="bg1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Optimize</a:t>
            </a:r>
            <a:endParaRPr lang="en-US" sz="3200" b="1" kern="0">
              <a:ln w="3175">
                <a:noFill/>
              </a:ln>
              <a:solidFill>
                <a:schemeClr val="bg1"/>
              </a:solidFill>
              <a:latin typeface="Poppins" panose="00000500000000000000" pitchFamily="2" charset="0"/>
              <a:ea typeface="Open Sans" panose="020B0606030504020204" pitchFamily="34" charset="0"/>
              <a:cs typeface="Poppins" panose="00000500000000000000" pitchFamily="2" charset="0"/>
            </a:endParaRPr>
          </a:p>
        </p:txBody>
      </p:sp>
      <p:sp>
        <p:nvSpPr>
          <p:cNvPr id="32" name="Graphic 14">
            <a:extLst>
              <a:ext uri="{FF2B5EF4-FFF2-40B4-BE49-F238E27FC236}">
                <a16:creationId xmlns:a16="http://schemas.microsoft.com/office/drawing/2014/main" id="{CD66B240-B335-B4F3-5169-5F3CDF2F30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754118" y="4315832"/>
            <a:ext cx="901820" cy="901607"/>
          </a:xfrm>
          <a:custGeom>
            <a:avLst/>
            <a:gdLst>
              <a:gd name="connsiteX0" fmla="*/ 174401 w 532852"/>
              <a:gd name="connsiteY0" fmla="*/ 388199 h 532726"/>
              <a:gd name="connsiteX1" fmla="*/ 197888 w 532852"/>
              <a:gd name="connsiteY1" fmla="*/ 395675 h 532726"/>
              <a:gd name="connsiteX2" fmla="*/ 221286 w 532852"/>
              <a:gd name="connsiteY2" fmla="*/ 388322 h 532726"/>
              <a:gd name="connsiteX3" fmla="*/ 235245 w 532852"/>
              <a:gd name="connsiteY3" fmla="*/ 370984 h 532726"/>
              <a:gd name="connsiteX4" fmla="*/ 254060 w 532852"/>
              <a:gd name="connsiteY4" fmla="*/ 313609 h 532726"/>
              <a:gd name="connsiteX5" fmla="*/ 276727 w 532852"/>
              <a:gd name="connsiteY5" fmla="*/ 276905 h 532726"/>
              <a:gd name="connsiteX6" fmla="*/ 313429 w 532852"/>
              <a:gd name="connsiteY6" fmla="*/ 254240 h 532726"/>
              <a:gd name="connsiteX7" fmla="*/ 368704 w 532852"/>
              <a:gd name="connsiteY7" fmla="*/ 236231 h 532726"/>
              <a:gd name="connsiteX8" fmla="*/ 388362 w 532852"/>
              <a:gd name="connsiteY8" fmla="*/ 221378 h 532726"/>
              <a:gd name="connsiteX9" fmla="*/ 395831 w 532852"/>
              <a:gd name="connsiteY9" fmla="*/ 197900 h 532726"/>
              <a:gd name="connsiteX10" fmla="*/ 388362 w 532852"/>
              <a:gd name="connsiteY10" fmla="*/ 174420 h 532726"/>
              <a:gd name="connsiteX11" fmla="*/ 368704 w 532852"/>
              <a:gd name="connsiteY11" fmla="*/ 159569 h 532726"/>
              <a:gd name="connsiteX12" fmla="*/ 312379 w 532852"/>
              <a:gd name="connsiteY12" fmla="*/ 141408 h 532726"/>
              <a:gd name="connsiteX13" fmla="*/ 275722 w 532852"/>
              <a:gd name="connsiteY13" fmla="*/ 118757 h 532726"/>
              <a:gd name="connsiteX14" fmla="*/ 253086 w 532852"/>
              <a:gd name="connsiteY14" fmla="*/ 82222 h 532726"/>
              <a:gd name="connsiteX15" fmla="*/ 235138 w 532852"/>
              <a:gd name="connsiteY15" fmla="*/ 26977 h 532726"/>
              <a:gd name="connsiteX16" fmla="*/ 220281 w 532852"/>
              <a:gd name="connsiteY16" fmla="*/ 7325 h 532726"/>
              <a:gd name="connsiteX17" fmla="*/ 196800 w 532852"/>
              <a:gd name="connsiteY17" fmla="*/ 0 h 532726"/>
              <a:gd name="connsiteX18" fmla="*/ 173318 w 532852"/>
              <a:gd name="connsiteY18" fmla="*/ 7325 h 532726"/>
              <a:gd name="connsiteX19" fmla="*/ 158294 w 532852"/>
              <a:gd name="connsiteY19" fmla="*/ 27419 h 532726"/>
              <a:gd name="connsiteX20" fmla="*/ 140133 w 532852"/>
              <a:gd name="connsiteY20" fmla="*/ 83242 h 532726"/>
              <a:gd name="connsiteX21" fmla="*/ 118227 w 532852"/>
              <a:gd name="connsiteY21" fmla="*/ 118650 h 532726"/>
              <a:gd name="connsiteX22" fmla="*/ 82347 w 532852"/>
              <a:gd name="connsiteY22" fmla="*/ 141362 h 532726"/>
              <a:gd name="connsiteX23" fmla="*/ 27134 w 532852"/>
              <a:gd name="connsiteY23" fmla="*/ 159295 h 532726"/>
              <a:gd name="connsiteX24" fmla="*/ 11470 w 532852"/>
              <a:gd name="connsiteY24" fmla="*/ 169334 h 532726"/>
              <a:gd name="connsiteX25" fmla="*/ 1917 w 532852"/>
              <a:gd name="connsiteY25" fmla="*/ 185300 h 532726"/>
              <a:gd name="connsiteX26" fmla="*/ 477 w 532852"/>
              <a:gd name="connsiteY26" fmla="*/ 203849 h 532726"/>
              <a:gd name="connsiteX27" fmla="*/ 7451 w 532852"/>
              <a:gd name="connsiteY27" fmla="*/ 221100 h 532726"/>
              <a:gd name="connsiteX28" fmla="*/ 27575 w 532852"/>
              <a:gd name="connsiteY28" fmla="*/ 236125 h 532726"/>
              <a:gd name="connsiteX29" fmla="*/ 82195 w 532852"/>
              <a:gd name="connsiteY29" fmla="*/ 253859 h 532726"/>
              <a:gd name="connsiteX30" fmla="*/ 118912 w 532852"/>
              <a:gd name="connsiteY30" fmla="*/ 276602 h 532726"/>
              <a:gd name="connsiteX31" fmla="*/ 126660 w 532852"/>
              <a:gd name="connsiteY31" fmla="*/ 285416 h 532726"/>
              <a:gd name="connsiteX32" fmla="*/ 141594 w 532852"/>
              <a:gd name="connsiteY32" fmla="*/ 313380 h 532726"/>
              <a:gd name="connsiteX33" fmla="*/ 159542 w 532852"/>
              <a:gd name="connsiteY33" fmla="*/ 368533 h 532726"/>
              <a:gd name="connsiteX34" fmla="*/ 174401 w 532852"/>
              <a:gd name="connsiteY34" fmla="*/ 388199 h 532726"/>
              <a:gd name="connsiteX35" fmla="*/ 409113 w 532852"/>
              <a:gd name="connsiteY35" fmla="*/ 527223 h 532726"/>
              <a:gd name="connsiteX36" fmla="*/ 426223 w 532852"/>
              <a:gd name="connsiteY36" fmla="*/ 532681 h 532726"/>
              <a:gd name="connsiteX37" fmla="*/ 426299 w 532852"/>
              <a:gd name="connsiteY37" fmla="*/ 532726 h 532726"/>
              <a:gd name="connsiteX38" fmla="*/ 443594 w 532852"/>
              <a:gd name="connsiteY38" fmla="*/ 527144 h 532726"/>
              <a:gd name="connsiteX39" fmla="*/ 454370 w 532852"/>
              <a:gd name="connsiteY39" fmla="*/ 512510 h 532726"/>
              <a:gd name="connsiteX40" fmla="*/ 463032 w 532852"/>
              <a:gd name="connsiteY40" fmla="*/ 485870 h 532726"/>
              <a:gd name="connsiteX41" fmla="*/ 471770 w 532852"/>
              <a:gd name="connsiteY41" fmla="*/ 471713 h 532726"/>
              <a:gd name="connsiteX42" fmla="*/ 485851 w 532852"/>
              <a:gd name="connsiteY42" fmla="*/ 463006 h 532726"/>
              <a:gd name="connsiteX43" fmla="*/ 513100 w 532852"/>
              <a:gd name="connsiteY43" fmla="*/ 454146 h 532726"/>
              <a:gd name="connsiteX44" fmla="*/ 524509 w 532852"/>
              <a:gd name="connsiteY44" fmla="*/ 446828 h 532726"/>
              <a:gd name="connsiteX45" fmla="*/ 531462 w 532852"/>
              <a:gd name="connsiteY45" fmla="*/ 435192 h 532726"/>
              <a:gd name="connsiteX46" fmla="*/ 532501 w 532852"/>
              <a:gd name="connsiteY46" fmla="*/ 421677 h 532726"/>
              <a:gd name="connsiteX47" fmla="*/ 527409 w 532852"/>
              <a:gd name="connsiteY47" fmla="*/ 409117 h 532726"/>
              <a:gd name="connsiteX48" fmla="*/ 512110 w 532852"/>
              <a:gd name="connsiteY48" fmla="*/ 398004 h 532726"/>
              <a:gd name="connsiteX49" fmla="*/ 485364 w 532852"/>
              <a:gd name="connsiteY49" fmla="*/ 389342 h 532726"/>
              <a:gd name="connsiteX50" fmla="*/ 471255 w 532852"/>
              <a:gd name="connsiteY50" fmla="*/ 380615 h 532726"/>
              <a:gd name="connsiteX51" fmla="*/ 462529 w 532852"/>
              <a:gd name="connsiteY51" fmla="*/ 366508 h 532726"/>
              <a:gd name="connsiteX52" fmla="*/ 453670 w 532852"/>
              <a:gd name="connsiteY52" fmla="*/ 339274 h 532726"/>
              <a:gd name="connsiteX53" fmla="*/ 442862 w 532852"/>
              <a:gd name="connsiteY53" fmla="*/ 324980 h 532726"/>
              <a:gd name="connsiteX54" fmla="*/ 430181 w 532852"/>
              <a:gd name="connsiteY54" fmla="*/ 319862 h 532726"/>
              <a:gd name="connsiteX55" fmla="*/ 416553 w 532852"/>
              <a:gd name="connsiteY55" fmla="*/ 320989 h 532726"/>
              <a:gd name="connsiteX56" fmla="*/ 404885 w 532852"/>
              <a:gd name="connsiteY56" fmla="*/ 328118 h 532726"/>
              <a:gd name="connsiteX57" fmla="*/ 397665 w 532852"/>
              <a:gd name="connsiteY57" fmla="*/ 339731 h 532726"/>
              <a:gd name="connsiteX58" fmla="*/ 388958 w 532852"/>
              <a:gd name="connsiteY58" fmla="*/ 366478 h 532726"/>
              <a:gd name="connsiteX59" fmla="*/ 380486 w 532852"/>
              <a:gd name="connsiteY59" fmla="*/ 380426 h 532726"/>
              <a:gd name="connsiteX60" fmla="*/ 366747 w 532852"/>
              <a:gd name="connsiteY60" fmla="*/ 389236 h 532726"/>
              <a:gd name="connsiteX61" fmla="*/ 339483 w 532852"/>
              <a:gd name="connsiteY61" fmla="*/ 398096 h 532726"/>
              <a:gd name="connsiteX62" fmla="*/ 325096 w 532852"/>
              <a:gd name="connsiteY62" fmla="*/ 409003 h 532726"/>
              <a:gd name="connsiteX63" fmla="*/ 319726 w 532852"/>
              <a:gd name="connsiteY63" fmla="*/ 426240 h 532726"/>
              <a:gd name="connsiteX64" fmla="*/ 325367 w 532852"/>
              <a:gd name="connsiteY64" fmla="*/ 443390 h 532726"/>
              <a:gd name="connsiteX65" fmla="*/ 339925 w 532852"/>
              <a:gd name="connsiteY65" fmla="*/ 454070 h 532726"/>
              <a:gd name="connsiteX66" fmla="*/ 366595 w 532852"/>
              <a:gd name="connsiteY66" fmla="*/ 462747 h 532726"/>
              <a:gd name="connsiteX67" fmla="*/ 380728 w 532852"/>
              <a:gd name="connsiteY67" fmla="*/ 471505 h 532726"/>
              <a:gd name="connsiteX68" fmla="*/ 389429 w 532852"/>
              <a:gd name="connsiteY68" fmla="*/ 485672 h 532726"/>
              <a:gd name="connsiteX69" fmla="*/ 398289 w 532852"/>
              <a:gd name="connsiteY69" fmla="*/ 512891 h 532726"/>
              <a:gd name="connsiteX70" fmla="*/ 409113 w 532852"/>
              <a:gd name="connsiteY70" fmla="*/ 527223 h 532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</a:cxnLst>
            <a:rect l="l" t="t" r="r" b="b"/>
            <a:pathLst>
              <a:path w="532852" h="532726">
                <a:moveTo>
                  <a:pt x="174401" y="388199"/>
                </a:moveTo>
                <a:cubicBezTo>
                  <a:pt x="181268" y="393060"/>
                  <a:pt x="189474" y="395672"/>
                  <a:pt x="197888" y="395675"/>
                </a:cubicBezTo>
                <a:cubicBezTo>
                  <a:pt x="206261" y="395702"/>
                  <a:pt x="214435" y="393133"/>
                  <a:pt x="221286" y="388322"/>
                </a:cubicBezTo>
                <a:cubicBezTo>
                  <a:pt x="227449" y="383940"/>
                  <a:pt x="232280" y="377939"/>
                  <a:pt x="235245" y="370984"/>
                </a:cubicBezTo>
                <a:lnTo>
                  <a:pt x="254060" y="313609"/>
                </a:lnTo>
                <a:cubicBezTo>
                  <a:pt x="258661" y="299779"/>
                  <a:pt x="266421" y="287211"/>
                  <a:pt x="276727" y="276905"/>
                </a:cubicBezTo>
                <a:cubicBezTo>
                  <a:pt x="287033" y="266599"/>
                  <a:pt x="299599" y="258839"/>
                  <a:pt x="313429" y="254240"/>
                </a:cubicBezTo>
                <a:lnTo>
                  <a:pt x="368704" y="236231"/>
                </a:lnTo>
                <a:cubicBezTo>
                  <a:pt x="376636" y="233433"/>
                  <a:pt x="383505" y="228244"/>
                  <a:pt x="388362" y="221378"/>
                </a:cubicBezTo>
                <a:cubicBezTo>
                  <a:pt x="393221" y="214514"/>
                  <a:pt x="395831" y="206311"/>
                  <a:pt x="395831" y="197900"/>
                </a:cubicBezTo>
                <a:cubicBezTo>
                  <a:pt x="395831" y="189489"/>
                  <a:pt x="393221" y="181286"/>
                  <a:pt x="388362" y="174420"/>
                </a:cubicBezTo>
                <a:cubicBezTo>
                  <a:pt x="383505" y="167555"/>
                  <a:pt x="376636" y="162365"/>
                  <a:pt x="368704" y="159569"/>
                </a:cubicBezTo>
                <a:lnTo>
                  <a:pt x="312379" y="141408"/>
                </a:lnTo>
                <a:cubicBezTo>
                  <a:pt x="298578" y="136785"/>
                  <a:pt x="286031" y="129032"/>
                  <a:pt x="275722" y="118757"/>
                </a:cubicBezTo>
                <a:cubicBezTo>
                  <a:pt x="265458" y="108489"/>
                  <a:pt x="257709" y="95985"/>
                  <a:pt x="253086" y="82222"/>
                </a:cubicBezTo>
                <a:lnTo>
                  <a:pt x="235138" y="26977"/>
                </a:lnTo>
                <a:cubicBezTo>
                  <a:pt x="232345" y="19044"/>
                  <a:pt x="227152" y="12176"/>
                  <a:pt x="220281" y="7325"/>
                </a:cubicBezTo>
                <a:cubicBezTo>
                  <a:pt x="213380" y="2555"/>
                  <a:pt x="205189" y="0"/>
                  <a:pt x="196800" y="0"/>
                </a:cubicBezTo>
                <a:cubicBezTo>
                  <a:pt x="188410" y="0"/>
                  <a:pt x="180220" y="2555"/>
                  <a:pt x="173318" y="7325"/>
                </a:cubicBezTo>
                <a:cubicBezTo>
                  <a:pt x="166324" y="12278"/>
                  <a:pt x="161066" y="19308"/>
                  <a:pt x="158294" y="27419"/>
                </a:cubicBezTo>
                <a:lnTo>
                  <a:pt x="140133" y="83242"/>
                </a:lnTo>
                <a:cubicBezTo>
                  <a:pt x="135564" y="96530"/>
                  <a:pt x="128079" y="108629"/>
                  <a:pt x="118227" y="118650"/>
                </a:cubicBezTo>
                <a:cubicBezTo>
                  <a:pt x="108159" y="128861"/>
                  <a:pt x="95884" y="136631"/>
                  <a:pt x="82347" y="141362"/>
                </a:cubicBezTo>
                <a:lnTo>
                  <a:pt x="27134" y="159295"/>
                </a:lnTo>
                <a:cubicBezTo>
                  <a:pt x="21207" y="161385"/>
                  <a:pt x="15845" y="164822"/>
                  <a:pt x="11470" y="169334"/>
                </a:cubicBezTo>
                <a:cubicBezTo>
                  <a:pt x="7094" y="173846"/>
                  <a:pt x="3825" y="179311"/>
                  <a:pt x="1917" y="185300"/>
                </a:cubicBezTo>
                <a:cubicBezTo>
                  <a:pt x="10" y="191289"/>
                  <a:pt x="-483" y="197638"/>
                  <a:pt x="477" y="203849"/>
                </a:cubicBezTo>
                <a:cubicBezTo>
                  <a:pt x="1437" y="210062"/>
                  <a:pt x="3824" y="215965"/>
                  <a:pt x="7451" y="221100"/>
                </a:cubicBezTo>
                <a:cubicBezTo>
                  <a:pt x="12412" y="228099"/>
                  <a:pt x="19454" y="233357"/>
                  <a:pt x="27575" y="236125"/>
                </a:cubicBezTo>
                <a:lnTo>
                  <a:pt x="82195" y="253859"/>
                </a:lnTo>
                <a:cubicBezTo>
                  <a:pt x="96031" y="258493"/>
                  <a:pt x="108600" y="266278"/>
                  <a:pt x="118912" y="276602"/>
                </a:cubicBezTo>
                <a:cubicBezTo>
                  <a:pt x="121672" y="279379"/>
                  <a:pt x="124260" y="282323"/>
                  <a:pt x="126660" y="285416"/>
                </a:cubicBezTo>
                <a:cubicBezTo>
                  <a:pt x="133196" y="293818"/>
                  <a:pt x="138247" y="303276"/>
                  <a:pt x="141594" y="313380"/>
                </a:cubicBezTo>
                <a:lnTo>
                  <a:pt x="159542" y="368533"/>
                </a:lnTo>
                <a:cubicBezTo>
                  <a:pt x="162341" y="376467"/>
                  <a:pt x="167532" y="383339"/>
                  <a:pt x="174401" y="388199"/>
                </a:cubicBezTo>
                <a:close/>
                <a:moveTo>
                  <a:pt x="409113" y="527223"/>
                </a:moveTo>
                <a:cubicBezTo>
                  <a:pt x="414115" y="530767"/>
                  <a:pt x="420093" y="532673"/>
                  <a:pt x="426223" y="532681"/>
                </a:cubicBezTo>
                <a:lnTo>
                  <a:pt x="426299" y="532726"/>
                </a:lnTo>
                <a:cubicBezTo>
                  <a:pt x="432507" y="532723"/>
                  <a:pt x="438557" y="530772"/>
                  <a:pt x="443594" y="527144"/>
                </a:cubicBezTo>
                <a:cubicBezTo>
                  <a:pt x="448631" y="523516"/>
                  <a:pt x="452400" y="518397"/>
                  <a:pt x="454370" y="512510"/>
                </a:cubicBezTo>
                <a:lnTo>
                  <a:pt x="463032" y="485870"/>
                </a:lnTo>
                <a:cubicBezTo>
                  <a:pt x="464822" y="480544"/>
                  <a:pt x="467812" y="475702"/>
                  <a:pt x="471770" y="471713"/>
                </a:cubicBezTo>
                <a:cubicBezTo>
                  <a:pt x="475729" y="467763"/>
                  <a:pt x="480549" y="464784"/>
                  <a:pt x="485851" y="463006"/>
                </a:cubicBezTo>
                <a:lnTo>
                  <a:pt x="513100" y="454146"/>
                </a:lnTo>
                <a:cubicBezTo>
                  <a:pt x="517417" y="452621"/>
                  <a:pt x="521323" y="450117"/>
                  <a:pt x="524509" y="446828"/>
                </a:cubicBezTo>
                <a:cubicBezTo>
                  <a:pt x="527695" y="443539"/>
                  <a:pt x="530075" y="439556"/>
                  <a:pt x="531462" y="435192"/>
                </a:cubicBezTo>
                <a:cubicBezTo>
                  <a:pt x="532848" y="430829"/>
                  <a:pt x="533205" y="426203"/>
                  <a:pt x="532501" y="421677"/>
                </a:cubicBezTo>
                <a:cubicBezTo>
                  <a:pt x="531798" y="417153"/>
                  <a:pt x="530055" y="412854"/>
                  <a:pt x="527409" y="409117"/>
                </a:cubicBezTo>
                <a:cubicBezTo>
                  <a:pt x="523648" y="403853"/>
                  <a:pt x="518279" y="399953"/>
                  <a:pt x="512110" y="398004"/>
                </a:cubicBezTo>
                <a:lnTo>
                  <a:pt x="485364" y="389342"/>
                </a:lnTo>
                <a:cubicBezTo>
                  <a:pt x="480048" y="387566"/>
                  <a:pt x="475218" y="384579"/>
                  <a:pt x="471255" y="380615"/>
                </a:cubicBezTo>
                <a:cubicBezTo>
                  <a:pt x="467293" y="376653"/>
                  <a:pt x="464304" y="371822"/>
                  <a:pt x="462529" y="366508"/>
                </a:cubicBezTo>
                <a:lnTo>
                  <a:pt x="453670" y="339274"/>
                </a:lnTo>
                <a:cubicBezTo>
                  <a:pt x="451642" y="333500"/>
                  <a:pt x="447864" y="328503"/>
                  <a:pt x="442862" y="324980"/>
                </a:cubicBezTo>
                <a:cubicBezTo>
                  <a:pt x="439092" y="322307"/>
                  <a:pt x="434749" y="320555"/>
                  <a:pt x="430181" y="319862"/>
                </a:cubicBezTo>
                <a:cubicBezTo>
                  <a:pt x="425613" y="319170"/>
                  <a:pt x="420945" y="319555"/>
                  <a:pt x="416553" y="320989"/>
                </a:cubicBezTo>
                <a:cubicBezTo>
                  <a:pt x="412160" y="322421"/>
                  <a:pt x="408164" y="324863"/>
                  <a:pt x="404885" y="328118"/>
                </a:cubicBezTo>
                <a:cubicBezTo>
                  <a:pt x="401605" y="331372"/>
                  <a:pt x="399132" y="335350"/>
                  <a:pt x="397665" y="339731"/>
                </a:cubicBezTo>
                <a:lnTo>
                  <a:pt x="388958" y="366478"/>
                </a:lnTo>
                <a:cubicBezTo>
                  <a:pt x="387233" y="371711"/>
                  <a:pt x="384336" y="376482"/>
                  <a:pt x="380486" y="380426"/>
                </a:cubicBezTo>
                <a:cubicBezTo>
                  <a:pt x="376638" y="384371"/>
                  <a:pt x="371938" y="387383"/>
                  <a:pt x="366747" y="389236"/>
                </a:cubicBezTo>
                <a:lnTo>
                  <a:pt x="339483" y="398096"/>
                </a:lnTo>
                <a:cubicBezTo>
                  <a:pt x="333668" y="400143"/>
                  <a:pt x="328639" y="403958"/>
                  <a:pt x="325096" y="409003"/>
                </a:cubicBezTo>
                <a:cubicBezTo>
                  <a:pt x="321554" y="414049"/>
                  <a:pt x="319677" y="420074"/>
                  <a:pt x="319726" y="426240"/>
                </a:cubicBezTo>
                <a:cubicBezTo>
                  <a:pt x="319774" y="432405"/>
                  <a:pt x="321747" y="438399"/>
                  <a:pt x="325367" y="443390"/>
                </a:cubicBezTo>
                <a:cubicBezTo>
                  <a:pt x="328989" y="448378"/>
                  <a:pt x="334078" y="452112"/>
                  <a:pt x="339925" y="454070"/>
                </a:cubicBezTo>
                <a:lnTo>
                  <a:pt x="366595" y="462747"/>
                </a:lnTo>
                <a:cubicBezTo>
                  <a:pt x="371923" y="464525"/>
                  <a:pt x="376762" y="467524"/>
                  <a:pt x="380728" y="471505"/>
                </a:cubicBezTo>
                <a:cubicBezTo>
                  <a:pt x="384692" y="475485"/>
                  <a:pt x="387671" y="480335"/>
                  <a:pt x="389429" y="485672"/>
                </a:cubicBezTo>
                <a:lnTo>
                  <a:pt x="398289" y="512891"/>
                </a:lnTo>
                <a:cubicBezTo>
                  <a:pt x="400329" y="518671"/>
                  <a:pt x="404109" y="523679"/>
                  <a:pt x="409113" y="527223"/>
                </a:cubicBezTo>
                <a:close/>
              </a:path>
            </a:pathLst>
          </a:custGeom>
          <a:gradFill>
            <a:gsLst>
              <a:gs pos="0">
                <a:schemeClr val="bg1"/>
              </a:gs>
              <a:gs pos="100000">
                <a:schemeClr val="accent5"/>
              </a:gs>
            </a:gsLst>
            <a:lin ang="2700000" scaled="1"/>
          </a:gradFill>
          <a:effectLst/>
        </p:spPr>
        <p:txBody>
          <a:bodyPr wrap="square" lIns="0" tIns="0" rIns="0" bIns="0" anchor="t" anchorCtr="0">
            <a:noAutofit/>
          </a:bodyPr>
          <a:lstStyle/>
          <a:p>
            <a:pPr algn="ctr" defTabSz="1828734" fontAlgn="base">
              <a:spcBef>
                <a:spcPct val="0"/>
              </a:spcBef>
              <a:spcAft>
                <a:spcPct val="0"/>
              </a:spcAft>
            </a:pPr>
            <a:endParaRPr lang="en-US" sz="3200" kern="0">
              <a:ln w="3175">
                <a:noFill/>
              </a:ln>
              <a:solidFill>
                <a:srgbClr val="3A20A0"/>
              </a:solidFill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7031117F-6957-84BB-4F59-D09228A8DB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93248" y="15122459"/>
            <a:ext cx="11805330" cy="1955023"/>
          </a:xfrm>
          <a:prstGeom prst="roundRect">
            <a:avLst/>
          </a:prstGeom>
          <a:ln>
            <a:solidFill>
              <a:schemeClr val="bg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535BD4B-D30A-D165-1B78-C45302013FF3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302"/>
          <a:stretch>
            <a:fillRect/>
          </a:stretch>
        </p:blipFill>
        <p:spPr>
          <a:xfrm>
            <a:off x="13154918" y="771570"/>
            <a:ext cx="8259003" cy="12172859"/>
          </a:xfrm>
          <a:prstGeom prst="roundRect">
            <a:avLst>
              <a:gd name="adj" fmla="val 6412"/>
            </a:avLst>
          </a:prstGeom>
          <a:ln w="38100">
            <a:gradFill>
              <a:gsLst>
                <a:gs pos="0">
                  <a:schemeClr val="accent3"/>
                </a:gs>
                <a:gs pos="32000">
                  <a:schemeClr val="accent6"/>
                </a:gs>
                <a:gs pos="65000">
                  <a:schemeClr val="accent5">
                    <a:lumMod val="75000"/>
                  </a:schemeClr>
                </a:gs>
                <a:gs pos="100000">
                  <a:schemeClr val="accent1">
                    <a:lumMod val="100000"/>
                  </a:schemeClr>
                </a:gs>
              </a:gsLst>
              <a:lin ang="5400000" scaled="1"/>
            </a:gradFill>
          </a:ln>
          <a:effectLst>
            <a:glow rad="254000">
              <a:schemeClr val="accent4">
                <a:satMod val="175000"/>
                <a:alpha val="1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9825438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18ECE6-7BE9-496A-7187-15F0814DB5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ext Placeholder 52">
            <a:extLst>
              <a:ext uri="{FF2B5EF4-FFF2-40B4-BE49-F238E27FC236}">
                <a16:creationId xmlns:a16="http://schemas.microsoft.com/office/drawing/2014/main" id="{B144CD14-57C2-2B13-39EA-4AFBA471380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 fontScale="92500"/>
          </a:bodyPr>
          <a:lstStyle/>
          <a:p>
            <a:r>
              <a:rPr lang="en-US"/>
              <a:t>Blazing-fast performance </a:t>
            </a: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id="{45C9F5A4-1C30-F75B-7FF9-50285605DAE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/>
              <a:t>Instant startup with solutions loading up to 50% faster and a quicker build, edit, debug cycle even on </a:t>
            </a:r>
            <a:br>
              <a:rPr lang="en-US"/>
            </a:br>
            <a:r>
              <a:rPr lang="en-US"/>
              <a:t>massive codebases.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id="{D2357044-FF8C-3A4D-A572-7C25708F158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>
            <a:normAutofit fontScale="92500"/>
          </a:bodyPr>
          <a:lstStyle/>
          <a:p>
            <a:r>
              <a:rPr lang="en-US"/>
              <a:t>Quality-of-life improvements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ADD36837-87EA-FDBB-1C46-8D83F15D3C8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/>
              <a:t>Modern design with Fluent UI makes it lighter and easier to navigate and stay focused on code, not the tool. Optimized for .NET 10 and C++, and ready to grow with you with monthly feature updates.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id="{5C2EF729-F177-4D0E-1F4B-715D14B32E0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92500"/>
          </a:bodyPr>
          <a:lstStyle/>
          <a:p>
            <a:r>
              <a:rPr lang="en-US"/>
              <a:t>AI that works for you</a:t>
            </a: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7B415B1C-29BC-D5F9-6372-0EBFCF72A1F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/>
              <a:t>With new GitHub Copilot capabilities for coding, profiling, testing, and modernizing your apps. </a:t>
            </a:r>
          </a:p>
          <a:p>
            <a:endParaRPr lang="en-US"/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10B8554A-B33F-AD53-3D02-92D5043220B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40565" y="1066800"/>
            <a:ext cx="9155830" cy="939800"/>
          </a:xfrm>
        </p:spPr>
        <p:txBody>
          <a:bodyPr>
            <a:noAutofit/>
          </a:bodyPr>
          <a:lstStyle/>
          <a:p>
            <a:r>
              <a:rPr lang="en-US" sz="6000" kern="1200">
                <a:latin typeface="+mj-lt"/>
                <a:ea typeface="+mj-ea"/>
                <a:cs typeface="+mj-cs"/>
              </a:rPr>
              <a:t>Visual Studio 2026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BD21BA61-DB31-5365-38C9-A95CD4324B2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140564" y="1930399"/>
            <a:ext cx="9155829" cy="1075847"/>
          </a:xfrm>
        </p:spPr>
        <p:txBody>
          <a:bodyPr>
            <a:normAutofit fontScale="92500"/>
          </a:bodyPr>
          <a:lstStyle/>
          <a:p>
            <a:r>
              <a:rPr lang="en-US"/>
              <a:t>Fast, delightful, intelligent </a:t>
            </a:r>
          </a:p>
        </p:txBody>
      </p:sp>
      <p:pic>
        <p:nvPicPr>
          <p:cNvPr id="62" name="Graphic 61" descr="Race Car with solid fill">
            <a:extLst>
              <a:ext uri="{FF2B5EF4-FFF2-40B4-BE49-F238E27FC236}">
                <a16:creationId xmlns:a16="http://schemas.microsoft.com/office/drawing/2014/main" id="{7587DA7A-6676-46AA-C97A-C09C359B81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0564" y="4918902"/>
            <a:ext cx="914400" cy="914400"/>
          </a:xfrm>
          <a:prstGeom prst="rect">
            <a:avLst/>
          </a:prstGeom>
        </p:spPr>
      </p:pic>
      <p:pic>
        <p:nvPicPr>
          <p:cNvPr id="63" name="Image 35" descr=" ">
            <a:extLst>
              <a:ext uri="{FF2B5EF4-FFF2-40B4-BE49-F238E27FC236}">
                <a16:creationId xmlns:a16="http://schemas.microsoft.com/office/drawing/2014/main" id="{C86AD369-DD40-7FE8-E29A-77181C05EC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601003" y="5156999"/>
            <a:ext cx="438180" cy="438206"/>
          </a:xfrm>
          <a:prstGeom prst="rect">
            <a:avLst/>
          </a:prstGeom>
        </p:spPr>
      </p:pic>
      <p:sp>
        <p:nvSpPr>
          <p:cNvPr id="64" name="Graphic 14">
            <a:extLst>
              <a:ext uri="{FF2B5EF4-FFF2-40B4-BE49-F238E27FC236}">
                <a16:creationId xmlns:a16="http://schemas.microsoft.com/office/drawing/2014/main" id="{C5B40235-EB33-4AE6-67BE-716AC2C2C1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5941623" y="5156999"/>
            <a:ext cx="495940" cy="495823"/>
          </a:xfrm>
          <a:custGeom>
            <a:avLst/>
            <a:gdLst>
              <a:gd name="connsiteX0" fmla="*/ 174401 w 532852"/>
              <a:gd name="connsiteY0" fmla="*/ 388199 h 532726"/>
              <a:gd name="connsiteX1" fmla="*/ 197888 w 532852"/>
              <a:gd name="connsiteY1" fmla="*/ 395675 h 532726"/>
              <a:gd name="connsiteX2" fmla="*/ 221286 w 532852"/>
              <a:gd name="connsiteY2" fmla="*/ 388322 h 532726"/>
              <a:gd name="connsiteX3" fmla="*/ 235245 w 532852"/>
              <a:gd name="connsiteY3" fmla="*/ 370984 h 532726"/>
              <a:gd name="connsiteX4" fmla="*/ 254060 w 532852"/>
              <a:gd name="connsiteY4" fmla="*/ 313609 h 532726"/>
              <a:gd name="connsiteX5" fmla="*/ 276727 w 532852"/>
              <a:gd name="connsiteY5" fmla="*/ 276905 h 532726"/>
              <a:gd name="connsiteX6" fmla="*/ 313429 w 532852"/>
              <a:gd name="connsiteY6" fmla="*/ 254240 h 532726"/>
              <a:gd name="connsiteX7" fmla="*/ 368704 w 532852"/>
              <a:gd name="connsiteY7" fmla="*/ 236231 h 532726"/>
              <a:gd name="connsiteX8" fmla="*/ 388362 w 532852"/>
              <a:gd name="connsiteY8" fmla="*/ 221378 h 532726"/>
              <a:gd name="connsiteX9" fmla="*/ 395831 w 532852"/>
              <a:gd name="connsiteY9" fmla="*/ 197900 h 532726"/>
              <a:gd name="connsiteX10" fmla="*/ 388362 w 532852"/>
              <a:gd name="connsiteY10" fmla="*/ 174420 h 532726"/>
              <a:gd name="connsiteX11" fmla="*/ 368704 w 532852"/>
              <a:gd name="connsiteY11" fmla="*/ 159569 h 532726"/>
              <a:gd name="connsiteX12" fmla="*/ 312379 w 532852"/>
              <a:gd name="connsiteY12" fmla="*/ 141408 h 532726"/>
              <a:gd name="connsiteX13" fmla="*/ 275722 w 532852"/>
              <a:gd name="connsiteY13" fmla="*/ 118757 h 532726"/>
              <a:gd name="connsiteX14" fmla="*/ 253086 w 532852"/>
              <a:gd name="connsiteY14" fmla="*/ 82222 h 532726"/>
              <a:gd name="connsiteX15" fmla="*/ 235138 w 532852"/>
              <a:gd name="connsiteY15" fmla="*/ 26977 h 532726"/>
              <a:gd name="connsiteX16" fmla="*/ 220281 w 532852"/>
              <a:gd name="connsiteY16" fmla="*/ 7325 h 532726"/>
              <a:gd name="connsiteX17" fmla="*/ 196800 w 532852"/>
              <a:gd name="connsiteY17" fmla="*/ 0 h 532726"/>
              <a:gd name="connsiteX18" fmla="*/ 173318 w 532852"/>
              <a:gd name="connsiteY18" fmla="*/ 7325 h 532726"/>
              <a:gd name="connsiteX19" fmla="*/ 158294 w 532852"/>
              <a:gd name="connsiteY19" fmla="*/ 27419 h 532726"/>
              <a:gd name="connsiteX20" fmla="*/ 140133 w 532852"/>
              <a:gd name="connsiteY20" fmla="*/ 83242 h 532726"/>
              <a:gd name="connsiteX21" fmla="*/ 118227 w 532852"/>
              <a:gd name="connsiteY21" fmla="*/ 118650 h 532726"/>
              <a:gd name="connsiteX22" fmla="*/ 82347 w 532852"/>
              <a:gd name="connsiteY22" fmla="*/ 141362 h 532726"/>
              <a:gd name="connsiteX23" fmla="*/ 27134 w 532852"/>
              <a:gd name="connsiteY23" fmla="*/ 159295 h 532726"/>
              <a:gd name="connsiteX24" fmla="*/ 11470 w 532852"/>
              <a:gd name="connsiteY24" fmla="*/ 169334 h 532726"/>
              <a:gd name="connsiteX25" fmla="*/ 1917 w 532852"/>
              <a:gd name="connsiteY25" fmla="*/ 185300 h 532726"/>
              <a:gd name="connsiteX26" fmla="*/ 477 w 532852"/>
              <a:gd name="connsiteY26" fmla="*/ 203849 h 532726"/>
              <a:gd name="connsiteX27" fmla="*/ 7451 w 532852"/>
              <a:gd name="connsiteY27" fmla="*/ 221100 h 532726"/>
              <a:gd name="connsiteX28" fmla="*/ 27575 w 532852"/>
              <a:gd name="connsiteY28" fmla="*/ 236125 h 532726"/>
              <a:gd name="connsiteX29" fmla="*/ 82195 w 532852"/>
              <a:gd name="connsiteY29" fmla="*/ 253859 h 532726"/>
              <a:gd name="connsiteX30" fmla="*/ 118912 w 532852"/>
              <a:gd name="connsiteY30" fmla="*/ 276602 h 532726"/>
              <a:gd name="connsiteX31" fmla="*/ 126660 w 532852"/>
              <a:gd name="connsiteY31" fmla="*/ 285416 h 532726"/>
              <a:gd name="connsiteX32" fmla="*/ 141594 w 532852"/>
              <a:gd name="connsiteY32" fmla="*/ 313380 h 532726"/>
              <a:gd name="connsiteX33" fmla="*/ 159542 w 532852"/>
              <a:gd name="connsiteY33" fmla="*/ 368533 h 532726"/>
              <a:gd name="connsiteX34" fmla="*/ 174401 w 532852"/>
              <a:gd name="connsiteY34" fmla="*/ 388199 h 532726"/>
              <a:gd name="connsiteX35" fmla="*/ 409113 w 532852"/>
              <a:gd name="connsiteY35" fmla="*/ 527223 h 532726"/>
              <a:gd name="connsiteX36" fmla="*/ 426223 w 532852"/>
              <a:gd name="connsiteY36" fmla="*/ 532681 h 532726"/>
              <a:gd name="connsiteX37" fmla="*/ 426299 w 532852"/>
              <a:gd name="connsiteY37" fmla="*/ 532726 h 532726"/>
              <a:gd name="connsiteX38" fmla="*/ 443594 w 532852"/>
              <a:gd name="connsiteY38" fmla="*/ 527144 h 532726"/>
              <a:gd name="connsiteX39" fmla="*/ 454370 w 532852"/>
              <a:gd name="connsiteY39" fmla="*/ 512510 h 532726"/>
              <a:gd name="connsiteX40" fmla="*/ 463032 w 532852"/>
              <a:gd name="connsiteY40" fmla="*/ 485870 h 532726"/>
              <a:gd name="connsiteX41" fmla="*/ 471770 w 532852"/>
              <a:gd name="connsiteY41" fmla="*/ 471713 h 532726"/>
              <a:gd name="connsiteX42" fmla="*/ 485851 w 532852"/>
              <a:gd name="connsiteY42" fmla="*/ 463006 h 532726"/>
              <a:gd name="connsiteX43" fmla="*/ 513100 w 532852"/>
              <a:gd name="connsiteY43" fmla="*/ 454146 h 532726"/>
              <a:gd name="connsiteX44" fmla="*/ 524509 w 532852"/>
              <a:gd name="connsiteY44" fmla="*/ 446828 h 532726"/>
              <a:gd name="connsiteX45" fmla="*/ 531462 w 532852"/>
              <a:gd name="connsiteY45" fmla="*/ 435192 h 532726"/>
              <a:gd name="connsiteX46" fmla="*/ 532501 w 532852"/>
              <a:gd name="connsiteY46" fmla="*/ 421677 h 532726"/>
              <a:gd name="connsiteX47" fmla="*/ 527409 w 532852"/>
              <a:gd name="connsiteY47" fmla="*/ 409117 h 532726"/>
              <a:gd name="connsiteX48" fmla="*/ 512110 w 532852"/>
              <a:gd name="connsiteY48" fmla="*/ 398004 h 532726"/>
              <a:gd name="connsiteX49" fmla="*/ 485364 w 532852"/>
              <a:gd name="connsiteY49" fmla="*/ 389342 h 532726"/>
              <a:gd name="connsiteX50" fmla="*/ 471255 w 532852"/>
              <a:gd name="connsiteY50" fmla="*/ 380615 h 532726"/>
              <a:gd name="connsiteX51" fmla="*/ 462529 w 532852"/>
              <a:gd name="connsiteY51" fmla="*/ 366508 h 532726"/>
              <a:gd name="connsiteX52" fmla="*/ 453670 w 532852"/>
              <a:gd name="connsiteY52" fmla="*/ 339274 h 532726"/>
              <a:gd name="connsiteX53" fmla="*/ 442862 w 532852"/>
              <a:gd name="connsiteY53" fmla="*/ 324980 h 532726"/>
              <a:gd name="connsiteX54" fmla="*/ 430181 w 532852"/>
              <a:gd name="connsiteY54" fmla="*/ 319862 h 532726"/>
              <a:gd name="connsiteX55" fmla="*/ 416553 w 532852"/>
              <a:gd name="connsiteY55" fmla="*/ 320989 h 532726"/>
              <a:gd name="connsiteX56" fmla="*/ 404885 w 532852"/>
              <a:gd name="connsiteY56" fmla="*/ 328118 h 532726"/>
              <a:gd name="connsiteX57" fmla="*/ 397665 w 532852"/>
              <a:gd name="connsiteY57" fmla="*/ 339731 h 532726"/>
              <a:gd name="connsiteX58" fmla="*/ 388958 w 532852"/>
              <a:gd name="connsiteY58" fmla="*/ 366478 h 532726"/>
              <a:gd name="connsiteX59" fmla="*/ 380486 w 532852"/>
              <a:gd name="connsiteY59" fmla="*/ 380426 h 532726"/>
              <a:gd name="connsiteX60" fmla="*/ 366747 w 532852"/>
              <a:gd name="connsiteY60" fmla="*/ 389236 h 532726"/>
              <a:gd name="connsiteX61" fmla="*/ 339483 w 532852"/>
              <a:gd name="connsiteY61" fmla="*/ 398096 h 532726"/>
              <a:gd name="connsiteX62" fmla="*/ 325096 w 532852"/>
              <a:gd name="connsiteY62" fmla="*/ 409003 h 532726"/>
              <a:gd name="connsiteX63" fmla="*/ 319726 w 532852"/>
              <a:gd name="connsiteY63" fmla="*/ 426240 h 532726"/>
              <a:gd name="connsiteX64" fmla="*/ 325367 w 532852"/>
              <a:gd name="connsiteY64" fmla="*/ 443390 h 532726"/>
              <a:gd name="connsiteX65" fmla="*/ 339925 w 532852"/>
              <a:gd name="connsiteY65" fmla="*/ 454070 h 532726"/>
              <a:gd name="connsiteX66" fmla="*/ 366595 w 532852"/>
              <a:gd name="connsiteY66" fmla="*/ 462747 h 532726"/>
              <a:gd name="connsiteX67" fmla="*/ 380728 w 532852"/>
              <a:gd name="connsiteY67" fmla="*/ 471505 h 532726"/>
              <a:gd name="connsiteX68" fmla="*/ 389429 w 532852"/>
              <a:gd name="connsiteY68" fmla="*/ 485672 h 532726"/>
              <a:gd name="connsiteX69" fmla="*/ 398289 w 532852"/>
              <a:gd name="connsiteY69" fmla="*/ 512891 h 532726"/>
              <a:gd name="connsiteX70" fmla="*/ 409113 w 532852"/>
              <a:gd name="connsiteY70" fmla="*/ 527223 h 532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</a:cxnLst>
            <a:rect l="l" t="t" r="r" b="b"/>
            <a:pathLst>
              <a:path w="532852" h="532726">
                <a:moveTo>
                  <a:pt x="174401" y="388199"/>
                </a:moveTo>
                <a:cubicBezTo>
                  <a:pt x="181268" y="393060"/>
                  <a:pt x="189474" y="395672"/>
                  <a:pt x="197888" y="395675"/>
                </a:cubicBezTo>
                <a:cubicBezTo>
                  <a:pt x="206261" y="395702"/>
                  <a:pt x="214435" y="393133"/>
                  <a:pt x="221286" y="388322"/>
                </a:cubicBezTo>
                <a:cubicBezTo>
                  <a:pt x="227449" y="383940"/>
                  <a:pt x="232280" y="377939"/>
                  <a:pt x="235245" y="370984"/>
                </a:cubicBezTo>
                <a:lnTo>
                  <a:pt x="254060" y="313609"/>
                </a:lnTo>
                <a:cubicBezTo>
                  <a:pt x="258661" y="299779"/>
                  <a:pt x="266421" y="287211"/>
                  <a:pt x="276727" y="276905"/>
                </a:cubicBezTo>
                <a:cubicBezTo>
                  <a:pt x="287033" y="266599"/>
                  <a:pt x="299599" y="258839"/>
                  <a:pt x="313429" y="254240"/>
                </a:cubicBezTo>
                <a:lnTo>
                  <a:pt x="368704" y="236231"/>
                </a:lnTo>
                <a:cubicBezTo>
                  <a:pt x="376636" y="233433"/>
                  <a:pt x="383505" y="228244"/>
                  <a:pt x="388362" y="221378"/>
                </a:cubicBezTo>
                <a:cubicBezTo>
                  <a:pt x="393221" y="214514"/>
                  <a:pt x="395831" y="206311"/>
                  <a:pt x="395831" y="197900"/>
                </a:cubicBezTo>
                <a:cubicBezTo>
                  <a:pt x="395831" y="189489"/>
                  <a:pt x="393221" y="181286"/>
                  <a:pt x="388362" y="174420"/>
                </a:cubicBezTo>
                <a:cubicBezTo>
                  <a:pt x="383505" y="167555"/>
                  <a:pt x="376636" y="162365"/>
                  <a:pt x="368704" y="159569"/>
                </a:cubicBezTo>
                <a:lnTo>
                  <a:pt x="312379" y="141408"/>
                </a:lnTo>
                <a:cubicBezTo>
                  <a:pt x="298578" y="136785"/>
                  <a:pt x="286031" y="129032"/>
                  <a:pt x="275722" y="118757"/>
                </a:cubicBezTo>
                <a:cubicBezTo>
                  <a:pt x="265458" y="108489"/>
                  <a:pt x="257709" y="95985"/>
                  <a:pt x="253086" y="82222"/>
                </a:cubicBezTo>
                <a:lnTo>
                  <a:pt x="235138" y="26977"/>
                </a:lnTo>
                <a:cubicBezTo>
                  <a:pt x="232345" y="19044"/>
                  <a:pt x="227152" y="12176"/>
                  <a:pt x="220281" y="7325"/>
                </a:cubicBezTo>
                <a:cubicBezTo>
                  <a:pt x="213380" y="2555"/>
                  <a:pt x="205189" y="0"/>
                  <a:pt x="196800" y="0"/>
                </a:cubicBezTo>
                <a:cubicBezTo>
                  <a:pt x="188410" y="0"/>
                  <a:pt x="180220" y="2555"/>
                  <a:pt x="173318" y="7325"/>
                </a:cubicBezTo>
                <a:cubicBezTo>
                  <a:pt x="166324" y="12278"/>
                  <a:pt x="161066" y="19308"/>
                  <a:pt x="158294" y="27419"/>
                </a:cubicBezTo>
                <a:lnTo>
                  <a:pt x="140133" y="83242"/>
                </a:lnTo>
                <a:cubicBezTo>
                  <a:pt x="135564" y="96530"/>
                  <a:pt x="128079" y="108629"/>
                  <a:pt x="118227" y="118650"/>
                </a:cubicBezTo>
                <a:cubicBezTo>
                  <a:pt x="108159" y="128861"/>
                  <a:pt x="95884" y="136631"/>
                  <a:pt x="82347" y="141362"/>
                </a:cubicBezTo>
                <a:lnTo>
                  <a:pt x="27134" y="159295"/>
                </a:lnTo>
                <a:cubicBezTo>
                  <a:pt x="21207" y="161385"/>
                  <a:pt x="15845" y="164822"/>
                  <a:pt x="11470" y="169334"/>
                </a:cubicBezTo>
                <a:cubicBezTo>
                  <a:pt x="7094" y="173846"/>
                  <a:pt x="3825" y="179311"/>
                  <a:pt x="1917" y="185300"/>
                </a:cubicBezTo>
                <a:cubicBezTo>
                  <a:pt x="10" y="191289"/>
                  <a:pt x="-483" y="197638"/>
                  <a:pt x="477" y="203849"/>
                </a:cubicBezTo>
                <a:cubicBezTo>
                  <a:pt x="1437" y="210062"/>
                  <a:pt x="3824" y="215965"/>
                  <a:pt x="7451" y="221100"/>
                </a:cubicBezTo>
                <a:cubicBezTo>
                  <a:pt x="12412" y="228099"/>
                  <a:pt x="19454" y="233357"/>
                  <a:pt x="27575" y="236125"/>
                </a:cubicBezTo>
                <a:lnTo>
                  <a:pt x="82195" y="253859"/>
                </a:lnTo>
                <a:cubicBezTo>
                  <a:pt x="96031" y="258493"/>
                  <a:pt x="108600" y="266278"/>
                  <a:pt x="118912" y="276602"/>
                </a:cubicBezTo>
                <a:cubicBezTo>
                  <a:pt x="121672" y="279379"/>
                  <a:pt x="124260" y="282323"/>
                  <a:pt x="126660" y="285416"/>
                </a:cubicBezTo>
                <a:cubicBezTo>
                  <a:pt x="133196" y="293818"/>
                  <a:pt x="138247" y="303276"/>
                  <a:pt x="141594" y="313380"/>
                </a:cubicBezTo>
                <a:lnTo>
                  <a:pt x="159542" y="368533"/>
                </a:lnTo>
                <a:cubicBezTo>
                  <a:pt x="162341" y="376467"/>
                  <a:pt x="167532" y="383339"/>
                  <a:pt x="174401" y="388199"/>
                </a:cubicBezTo>
                <a:close/>
                <a:moveTo>
                  <a:pt x="409113" y="527223"/>
                </a:moveTo>
                <a:cubicBezTo>
                  <a:pt x="414115" y="530767"/>
                  <a:pt x="420093" y="532673"/>
                  <a:pt x="426223" y="532681"/>
                </a:cubicBezTo>
                <a:lnTo>
                  <a:pt x="426299" y="532726"/>
                </a:lnTo>
                <a:cubicBezTo>
                  <a:pt x="432507" y="532723"/>
                  <a:pt x="438557" y="530772"/>
                  <a:pt x="443594" y="527144"/>
                </a:cubicBezTo>
                <a:cubicBezTo>
                  <a:pt x="448631" y="523516"/>
                  <a:pt x="452400" y="518397"/>
                  <a:pt x="454370" y="512510"/>
                </a:cubicBezTo>
                <a:lnTo>
                  <a:pt x="463032" y="485870"/>
                </a:lnTo>
                <a:cubicBezTo>
                  <a:pt x="464822" y="480544"/>
                  <a:pt x="467812" y="475702"/>
                  <a:pt x="471770" y="471713"/>
                </a:cubicBezTo>
                <a:cubicBezTo>
                  <a:pt x="475729" y="467763"/>
                  <a:pt x="480549" y="464784"/>
                  <a:pt x="485851" y="463006"/>
                </a:cubicBezTo>
                <a:lnTo>
                  <a:pt x="513100" y="454146"/>
                </a:lnTo>
                <a:cubicBezTo>
                  <a:pt x="517417" y="452621"/>
                  <a:pt x="521323" y="450117"/>
                  <a:pt x="524509" y="446828"/>
                </a:cubicBezTo>
                <a:cubicBezTo>
                  <a:pt x="527695" y="443539"/>
                  <a:pt x="530075" y="439556"/>
                  <a:pt x="531462" y="435192"/>
                </a:cubicBezTo>
                <a:cubicBezTo>
                  <a:pt x="532848" y="430829"/>
                  <a:pt x="533205" y="426203"/>
                  <a:pt x="532501" y="421677"/>
                </a:cubicBezTo>
                <a:cubicBezTo>
                  <a:pt x="531798" y="417153"/>
                  <a:pt x="530055" y="412854"/>
                  <a:pt x="527409" y="409117"/>
                </a:cubicBezTo>
                <a:cubicBezTo>
                  <a:pt x="523648" y="403853"/>
                  <a:pt x="518279" y="399953"/>
                  <a:pt x="512110" y="398004"/>
                </a:cubicBezTo>
                <a:lnTo>
                  <a:pt x="485364" y="389342"/>
                </a:lnTo>
                <a:cubicBezTo>
                  <a:pt x="480048" y="387566"/>
                  <a:pt x="475218" y="384579"/>
                  <a:pt x="471255" y="380615"/>
                </a:cubicBezTo>
                <a:cubicBezTo>
                  <a:pt x="467293" y="376653"/>
                  <a:pt x="464304" y="371822"/>
                  <a:pt x="462529" y="366508"/>
                </a:cubicBezTo>
                <a:lnTo>
                  <a:pt x="453670" y="339274"/>
                </a:lnTo>
                <a:cubicBezTo>
                  <a:pt x="451642" y="333500"/>
                  <a:pt x="447864" y="328503"/>
                  <a:pt x="442862" y="324980"/>
                </a:cubicBezTo>
                <a:cubicBezTo>
                  <a:pt x="439092" y="322307"/>
                  <a:pt x="434749" y="320555"/>
                  <a:pt x="430181" y="319862"/>
                </a:cubicBezTo>
                <a:cubicBezTo>
                  <a:pt x="425613" y="319170"/>
                  <a:pt x="420945" y="319555"/>
                  <a:pt x="416553" y="320989"/>
                </a:cubicBezTo>
                <a:cubicBezTo>
                  <a:pt x="412160" y="322421"/>
                  <a:pt x="408164" y="324863"/>
                  <a:pt x="404885" y="328118"/>
                </a:cubicBezTo>
                <a:cubicBezTo>
                  <a:pt x="401605" y="331372"/>
                  <a:pt x="399132" y="335350"/>
                  <a:pt x="397665" y="339731"/>
                </a:cubicBezTo>
                <a:lnTo>
                  <a:pt x="388958" y="366478"/>
                </a:lnTo>
                <a:cubicBezTo>
                  <a:pt x="387233" y="371711"/>
                  <a:pt x="384336" y="376482"/>
                  <a:pt x="380486" y="380426"/>
                </a:cubicBezTo>
                <a:cubicBezTo>
                  <a:pt x="376638" y="384371"/>
                  <a:pt x="371938" y="387383"/>
                  <a:pt x="366747" y="389236"/>
                </a:cubicBezTo>
                <a:lnTo>
                  <a:pt x="339483" y="398096"/>
                </a:lnTo>
                <a:cubicBezTo>
                  <a:pt x="333668" y="400143"/>
                  <a:pt x="328639" y="403958"/>
                  <a:pt x="325096" y="409003"/>
                </a:cubicBezTo>
                <a:cubicBezTo>
                  <a:pt x="321554" y="414049"/>
                  <a:pt x="319677" y="420074"/>
                  <a:pt x="319726" y="426240"/>
                </a:cubicBezTo>
                <a:cubicBezTo>
                  <a:pt x="319774" y="432405"/>
                  <a:pt x="321747" y="438399"/>
                  <a:pt x="325367" y="443390"/>
                </a:cubicBezTo>
                <a:cubicBezTo>
                  <a:pt x="328989" y="448378"/>
                  <a:pt x="334078" y="452112"/>
                  <a:pt x="339925" y="454070"/>
                </a:cubicBezTo>
                <a:lnTo>
                  <a:pt x="366595" y="462747"/>
                </a:lnTo>
                <a:cubicBezTo>
                  <a:pt x="371923" y="464525"/>
                  <a:pt x="376762" y="467524"/>
                  <a:pt x="380728" y="471505"/>
                </a:cubicBezTo>
                <a:cubicBezTo>
                  <a:pt x="384692" y="475485"/>
                  <a:pt x="387671" y="480335"/>
                  <a:pt x="389429" y="485672"/>
                </a:cubicBezTo>
                <a:lnTo>
                  <a:pt x="398289" y="512891"/>
                </a:lnTo>
                <a:cubicBezTo>
                  <a:pt x="400329" y="518671"/>
                  <a:pt x="404109" y="523679"/>
                  <a:pt x="409113" y="527223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effectLst/>
        </p:spPr>
        <p:txBody>
          <a:bodyPr wrap="square" lIns="0" tIns="0" rIns="0" bIns="0" anchor="t" anchorCtr="0">
            <a:noAutofit/>
          </a:bodyPr>
          <a:lstStyle/>
          <a:p>
            <a:pPr algn="ctr" defTabSz="1828734" fontAlgn="base">
              <a:spcBef>
                <a:spcPct val="0"/>
              </a:spcBef>
              <a:spcAft>
                <a:spcPct val="0"/>
              </a:spcAft>
            </a:pPr>
            <a:endParaRPr lang="en-US" sz="3200" kern="0">
              <a:ln w="3175">
                <a:noFill/>
              </a:ln>
              <a:solidFill>
                <a:srgbClr val="3A20A0"/>
              </a:solidFill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8835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build="p"/>
      <p:bldP spid="55" grpId="0" build="p"/>
      <p:bldP spid="56" grpId="0" build="p"/>
      <p:bldP spid="58" grpId="0" build="p"/>
      <p:bldP spid="59" grpId="0" build="p"/>
      <p:bldP spid="61" grpId="0" build="p"/>
      <p:bldP spid="64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hlinkClick r:id="rId3"/>
            <a:extLst>
              <a:ext uri="{FF2B5EF4-FFF2-40B4-BE49-F238E27FC236}">
                <a16:creationId xmlns:a16="http://schemas.microsoft.com/office/drawing/2014/main" id="{F9DA4012-5C6F-A600-D406-E72C5FD9E5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24387175" cy="13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3182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45F4C6-AF87-731A-4F93-615CB1A512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5C5E7B5-E51B-092E-A21F-9AF070B501F0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>
                <a:solidFill>
                  <a:schemeClr val="bg2"/>
                </a:solidFill>
              </a:rPr>
              <a:t>Review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E676DF2-0B56-083B-6DC0-0D4E1D5D85B4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>
            <a:normAutofit/>
          </a:bodyPr>
          <a:lstStyle/>
          <a:p>
            <a:r>
              <a:rPr lang="en-US" sz="6000">
                <a:solidFill>
                  <a:schemeClr val="bg1"/>
                </a:solidFill>
              </a:rPr>
              <a:t>Code Review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6A245D05-6036-8F1D-D250-B20C0933762A}"/>
              </a:ext>
            </a:extLst>
          </p:cNvPr>
          <p:cNvSpPr>
            <a:spLocks/>
          </p:cNvSpPr>
          <p:nvPr/>
        </p:nvSpPr>
        <p:spPr>
          <a:xfrm>
            <a:off x="2333298" y="4274519"/>
            <a:ext cx="6400800" cy="6400800"/>
          </a:xfrm>
          <a:prstGeom prst="ellipse">
            <a:avLst/>
          </a:prstGeom>
          <a:noFill/>
          <a:ln w="38100">
            <a:gradFill>
              <a:gsLst>
                <a:gs pos="0">
                  <a:schemeClr val="accent6"/>
                </a:gs>
                <a:gs pos="33000">
                  <a:schemeClr val="accent3"/>
                </a:gs>
                <a:gs pos="74000">
                  <a:schemeClr val="accent2"/>
                </a:gs>
                <a:gs pos="100000">
                  <a:schemeClr val="accent4"/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C708C599-B8A5-45FB-045C-57F116C6A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6956320" y="4504732"/>
            <a:ext cx="274320" cy="27432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63897" cap="flat">
            <a:noFill/>
            <a:prstDash val="solid"/>
            <a:miter/>
          </a:ln>
          <a:effectLst>
            <a:outerShdw blurRad="63500" dist="63500" dir="2700000" algn="tl" rotWithShape="0">
              <a:srgbClr val="454142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0" tIns="91298" rIns="0" bIns="91298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4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91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3337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783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2229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6674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1120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556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8259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pic>
        <p:nvPicPr>
          <p:cNvPr id="7" name="Picture 6" descr="A purple and blue ribbon&#10;&#10;AI-generated content may be incorrect.">
            <a:extLst>
              <a:ext uri="{FF2B5EF4-FFF2-40B4-BE49-F238E27FC236}">
                <a16:creationId xmlns:a16="http://schemas.microsoft.com/office/drawing/2014/main" id="{8E811923-2B10-8F48-7EB7-1ABF3B8C114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24379" y="6067635"/>
            <a:ext cx="3059616" cy="2806703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21C3751C-568A-C13C-AE14-94766B88D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8511620" y="6703395"/>
            <a:ext cx="274320" cy="27432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63897" cap="flat">
            <a:noFill/>
            <a:prstDash val="solid"/>
            <a:miter/>
          </a:ln>
          <a:effectLst>
            <a:outerShdw blurRad="63500" dist="63500" dir="2700000" algn="tl" rotWithShape="0">
              <a:srgbClr val="454142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0" tIns="91298" rIns="0" bIns="91298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4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91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3337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783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2229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6674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1120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556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8259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52D3EB4-64EE-4B48-2FAB-3A18BEE828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7786964" y="9505426"/>
            <a:ext cx="274320" cy="27432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63897" cap="flat">
            <a:noFill/>
            <a:prstDash val="solid"/>
            <a:miter/>
          </a:ln>
          <a:effectLst>
            <a:outerShdw blurRad="63500" dist="63500" dir="2700000" algn="tl" rotWithShape="0">
              <a:srgbClr val="454142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0" tIns="91298" rIns="0" bIns="91298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4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91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3337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783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2229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6674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1120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556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8259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7DF83F4-792E-B7B0-AF31-8543DF5362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5415802" y="10541412"/>
            <a:ext cx="274320" cy="27432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63897" cap="flat">
            <a:noFill/>
            <a:prstDash val="solid"/>
            <a:miter/>
          </a:ln>
          <a:effectLst>
            <a:outerShdw blurRad="63500" dist="63500" dir="2700000" algn="tl" rotWithShape="0">
              <a:srgbClr val="454142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0" tIns="91298" rIns="0" bIns="91298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4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91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3337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783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2229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6674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1120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556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8259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835D854-8099-4DB6-1319-E1908B9CF6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3973037" y="4504732"/>
            <a:ext cx="274320" cy="27432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63897" cap="flat">
            <a:noFill/>
            <a:prstDash val="solid"/>
            <a:miter/>
          </a:ln>
          <a:effectLst>
            <a:outerShdw blurRad="63500" dist="63500" dir="2700000" algn="tl" rotWithShape="0">
              <a:srgbClr val="454142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0" tIns="91298" rIns="0" bIns="91298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4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91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3337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783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2229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6674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1120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556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8259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FED97E7-69D9-7D2B-1B51-6BB8EC7346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2270574" y="6710835"/>
            <a:ext cx="274320" cy="27432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63897" cap="flat">
            <a:noFill/>
            <a:prstDash val="solid"/>
            <a:miter/>
          </a:ln>
          <a:effectLst>
            <a:outerShdw blurRad="63500" dist="63500" dir="2700000" algn="tl" rotWithShape="0">
              <a:srgbClr val="454142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0" tIns="91298" rIns="0" bIns="91298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4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91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3337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783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2229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6674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1120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556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8259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A56F04C-15B6-AA29-0323-151B9697A0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3025377" y="9505426"/>
            <a:ext cx="274320" cy="27432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63897" cap="flat">
            <a:noFill/>
            <a:prstDash val="solid"/>
            <a:miter/>
          </a:ln>
          <a:effectLst>
            <a:outerShdw blurRad="63500" dist="63500" dir="2700000" algn="tl" rotWithShape="0">
              <a:srgbClr val="454142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0" tIns="91298" rIns="0" bIns="91298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4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91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3337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783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2229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6674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1120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556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8259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D079DA-8087-54D8-DE6A-1BF699FACF1F}"/>
              </a:ext>
            </a:extLst>
          </p:cNvPr>
          <p:cNvSpPr txBox="1"/>
          <p:nvPr/>
        </p:nvSpPr>
        <p:spPr>
          <a:xfrm>
            <a:off x="8905322" y="6605085"/>
            <a:ext cx="207548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en-US" sz="3200" b="1">
                <a:solidFill>
                  <a:schemeClr val="bg1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Review</a:t>
            </a:r>
            <a:endParaRPr lang="en-US" sz="3200" b="1" kern="0">
              <a:ln w="3175">
                <a:noFill/>
              </a:ln>
              <a:solidFill>
                <a:schemeClr val="bg1"/>
              </a:solidFill>
              <a:latin typeface="Poppins" panose="00000500000000000000" pitchFamily="2" charset="0"/>
              <a:ea typeface="Open Sans" panose="020B0606030504020204" pitchFamily="34" charset="0"/>
              <a:cs typeface="Poppins" panose="00000500000000000000" pitchFamily="2" charset="0"/>
            </a:endParaRPr>
          </a:p>
        </p:txBody>
      </p:sp>
      <p:sp>
        <p:nvSpPr>
          <p:cNvPr id="21" name="Graphic 14">
            <a:extLst>
              <a:ext uri="{FF2B5EF4-FFF2-40B4-BE49-F238E27FC236}">
                <a16:creationId xmlns:a16="http://schemas.microsoft.com/office/drawing/2014/main" id="{E1DC6989-4CF1-02BE-85FD-47344F6989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339549" y="6569379"/>
            <a:ext cx="901820" cy="901607"/>
          </a:xfrm>
          <a:custGeom>
            <a:avLst/>
            <a:gdLst>
              <a:gd name="connsiteX0" fmla="*/ 174401 w 532852"/>
              <a:gd name="connsiteY0" fmla="*/ 388199 h 532726"/>
              <a:gd name="connsiteX1" fmla="*/ 197888 w 532852"/>
              <a:gd name="connsiteY1" fmla="*/ 395675 h 532726"/>
              <a:gd name="connsiteX2" fmla="*/ 221286 w 532852"/>
              <a:gd name="connsiteY2" fmla="*/ 388322 h 532726"/>
              <a:gd name="connsiteX3" fmla="*/ 235245 w 532852"/>
              <a:gd name="connsiteY3" fmla="*/ 370984 h 532726"/>
              <a:gd name="connsiteX4" fmla="*/ 254060 w 532852"/>
              <a:gd name="connsiteY4" fmla="*/ 313609 h 532726"/>
              <a:gd name="connsiteX5" fmla="*/ 276727 w 532852"/>
              <a:gd name="connsiteY5" fmla="*/ 276905 h 532726"/>
              <a:gd name="connsiteX6" fmla="*/ 313429 w 532852"/>
              <a:gd name="connsiteY6" fmla="*/ 254240 h 532726"/>
              <a:gd name="connsiteX7" fmla="*/ 368704 w 532852"/>
              <a:gd name="connsiteY7" fmla="*/ 236231 h 532726"/>
              <a:gd name="connsiteX8" fmla="*/ 388362 w 532852"/>
              <a:gd name="connsiteY8" fmla="*/ 221378 h 532726"/>
              <a:gd name="connsiteX9" fmla="*/ 395831 w 532852"/>
              <a:gd name="connsiteY9" fmla="*/ 197900 h 532726"/>
              <a:gd name="connsiteX10" fmla="*/ 388362 w 532852"/>
              <a:gd name="connsiteY10" fmla="*/ 174420 h 532726"/>
              <a:gd name="connsiteX11" fmla="*/ 368704 w 532852"/>
              <a:gd name="connsiteY11" fmla="*/ 159569 h 532726"/>
              <a:gd name="connsiteX12" fmla="*/ 312379 w 532852"/>
              <a:gd name="connsiteY12" fmla="*/ 141408 h 532726"/>
              <a:gd name="connsiteX13" fmla="*/ 275722 w 532852"/>
              <a:gd name="connsiteY13" fmla="*/ 118757 h 532726"/>
              <a:gd name="connsiteX14" fmla="*/ 253086 w 532852"/>
              <a:gd name="connsiteY14" fmla="*/ 82222 h 532726"/>
              <a:gd name="connsiteX15" fmla="*/ 235138 w 532852"/>
              <a:gd name="connsiteY15" fmla="*/ 26977 h 532726"/>
              <a:gd name="connsiteX16" fmla="*/ 220281 w 532852"/>
              <a:gd name="connsiteY16" fmla="*/ 7325 h 532726"/>
              <a:gd name="connsiteX17" fmla="*/ 196800 w 532852"/>
              <a:gd name="connsiteY17" fmla="*/ 0 h 532726"/>
              <a:gd name="connsiteX18" fmla="*/ 173318 w 532852"/>
              <a:gd name="connsiteY18" fmla="*/ 7325 h 532726"/>
              <a:gd name="connsiteX19" fmla="*/ 158294 w 532852"/>
              <a:gd name="connsiteY19" fmla="*/ 27419 h 532726"/>
              <a:gd name="connsiteX20" fmla="*/ 140133 w 532852"/>
              <a:gd name="connsiteY20" fmla="*/ 83242 h 532726"/>
              <a:gd name="connsiteX21" fmla="*/ 118227 w 532852"/>
              <a:gd name="connsiteY21" fmla="*/ 118650 h 532726"/>
              <a:gd name="connsiteX22" fmla="*/ 82347 w 532852"/>
              <a:gd name="connsiteY22" fmla="*/ 141362 h 532726"/>
              <a:gd name="connsiteX23" fmla="*/ 27134 w 532852"/>
              <a:gd name="connsiteY23" fmla="*/ 159295 h 532726"/>
              <a:gd name="connsiteX24" fmla="*/ 11470 w 532852"/>
              <a:gd name="connsiteY24" fmla="*/ 169334 h 532726"/>
              <a:gd name="connsiteX25" fmla="*/ 1917 w 532852"/>
              <a:gd name="connsiteY25" fmla="*/ 185300 h 532726"/>
              <a:gd name="connsiteX26" fmla="*/ 477 w 532852"/>
              <a:gd name="connsiteY26" fmla="*/ 203849 h 532726"/>
              <a:gd name="connsiteX27" fmla="*/ 7451 w 532852"/>
              <a:gd name="connsiteY27" fmla="*/ 221100 h 532726"/>
              <a:gd name="connsiteX28" fmla="*/ 27575 w 532852"/>
              <a:gd name="connsiteY28" fmla="*/ 236125 h 532726"/>
              <a:gd name="connsiteX29" fmla="*/ 82195 w 532852"/>
              <a:gd name="connsiteY29" fmla="*/ 253859 h 532726"/>
              <a:gd name="connsiteX30" fmla="*/ 118912 w 532852"/>
              <a:gd name="connsiteY30" fmla="*/ 276602 h 532726"/>
              <a:gd name="connsiteX31" fmla="*/ 126660 w 532852"/>
              <a:gd name="connsiteY31" fmla="*/ 285416 h 532726"/>
              <a:gd name="connsiteX32" fmla="*/ 141594 w 532852"/>
              <a:gd name="connsiteY32" fmla="*/ 313380 h 532726"/>
              <a:gd name="connsiteX33" fmla="*/ 159542 w 532852"/>
              <a:gd name="connsiteY33" fmla="*/ 368533 h 532726"/>
              <a:gd name="connsiteX34" fmla="*/ 174401 w 532852"/>
              <a:gd name="connsiteY34" fmla="*/ 388199 h 532726"/>
              <a:gd name="connsiteX35" fmla="*/ 409113 w 532852"/>
              <a:gd name="connsiteY35" fmla="*/ 527223 h 532726"/>
              <a:gd name="connsiteX36" fmla="*/ 426223 w 532852"/>
              <a:gd name="connsiteY36" fmla="*/ 532681 h 532726"/>
              <a:gd name="connsiteX37" fmla="*/ 426299 w 532852"/>
              <a:gd name="connsiteY37" fmla="*/ 532726 h 532726"/>
              <a:gd name="connsiteX38" fmla="*/ 443594 w 532852"/>
              <a:gd name="connsiteY38" fmla="*/ 527144 h 532726"/>
              <a:gd name="connsiteX39" fmla="*/ 454370 w 532852"/>
              <a:gd name="connsiteY39" fmla="*/ 512510 h 532726"/>
              <a:gd name="connsiteX40" fmla="*/ 463032 w 532852"/>
              <a:gd name="connsiteY40" fmla="*/ 485870 h 532726"/>
              <a:gd name="connsiteX41" fmla="*/ 471770 w 532852"/>
              <a:gd name="connsiteY41" fmla="*/ 471713 h 532726"/>
              <a:gd name="connsiteX42" fmla="*/ 485851 w 532852"/>
              <a:gd name="connsiteY42" fmla="*/ 463006 h 532726"/>
              <a:gd name="connsiteX43" fmla="*/ 513100 w 532852"/>
              <a:gd name="connsiteY43" fmla="*/ 454146 h 532726"/>
              <a:gd name="connsiteX44" fmla="*/ 524509 w 532852"/>
              <a:gd name="connsiteY44" fmla="*/ 446828 h 532726"/>
              <a:gd name="connsiteX45" fmla="*/ 531462 w 532852"/>
              <a:gd name="connsiteY45" fmla="*/ 435192 h 532726"/>
              <a:gd name="connsiteX46" fmla="*/ 532501 w 532852"/>
              <a:gd name="connsiteY46" fmla="*/ 421677 h 532726"/>
              <a:gd name="connsiteX47" fmla="*/ 527409 w 532852"/>
              <a:gd name="connsiteY47" fmla="*/ 409117 h 532726"/>
              <a:gd name="connsiteX48" fmla="*/ 512110 w 532852"/>
              <a:gd name="connsiteY48" fmla="*/ 398004 h 532726"/>
              <a:gd name="connsiteX49" fmla="*/ 485364 w 532852"/>
              <a:gd name="connsiteY49" fmla="*/ 389342 h 532726"/>
              <a:gd name="connsiteX50" fmla="*/ 471255 w 532852"/>
              <a:gd name="connsiteY50" fmla="*/ 380615 h 532726"/>
              <a:gd name="connsiteX51" fmla="*/ 462529 w 532852"/>
              <a:gd name="connsiteY51" fmla="*/ 366508 h 532726"/>
              <a:gd name="connsiteX52" fmla="*/ 453670 w 532852"/>
              <a:gd name="connsiteY52" fmla="*/ 339274 h 532726"/>
              <a:gd name="connsiteX53" fmla="*/ 442862 w 532852"/>
              <a:gd name="connsiteY53" fmla="*/ 324980 h 532726"/>
              <a:gd name="connsiteX54" fmla="*/ 430181 w 532852"/>
              <a:gd name="connsiteY54" fmla="*/ 319862 h 532726"/>
              <a:gd name="connsiteX55" fmla="*/ 416553 w 532852"/>
              <a:gd name="connsiteY55" fmla="*/ 320989 h 532726"/>
              <a:gd name="connsiteX56" fmla="*/ 404885 w 532852"/>
              <a:gd name="connsiteY56" fmla="*/ 328118 h 532726"/>
              <a:gd name="connsiteX57" fmla="*/ 397665 w 532852"/>
              <a:gd name="connsiteY57" fmla="*/ 339731 h 532726"/>
              <a:gd name="connsiteX58" fmla="*/ 388958 w 532852"/>
              <a:gd name="connsiteY58" fmla="*/ 366478 h 532726"/>
              <a:gd name="connsiteX59" fmla="*/ 380486 w 532852"/>
              <a:gd name="connsiteY59" fmla="*/ 380426 h 532726"/>
              <a:gd name="connsiteX60" fmla="*/ 366747 w 532852"/>
              <a:gd name="connsiteY60" fmla="*/ 389236 h 532726"/>
              <a:gd name="connsiteX61" fmla="*/ 339483 w 532852"/>
              <a:gd name="connsiteY61" fmla="*/ 398096 h 532726"/>
              <a:gd name="connsiteX62" fmla="*/ 325096 w 532852"/>
              <a:gd name="connsiteY62" fmla="*/ 409003 h 532726"/>
              <a:gd name="connsiteX63" fmla="*/ 319726 w 532852"/>
              <a:gd name="connsiteY63" fmla="*/ 426240 h 532726"/>
              <a:gd name="connsiteX64" fmla="*/ 325367 w 532852"/>
              <a:gd name="connsiteY64" fmla="*/ 443390 h 532726"/>
              <a:gd name="connsiteX65" fmla="*/ 339925 w 532852"/>
              <a:gd name="connsiteY65" fmla="*/ 454070 h 532726"/>
              <a:gd name="connsiteX66" fmla="*/ 366595 w 532852"/>
              <a:gd name="connsiteY66" fmla="*/ 462747 h 532726"/>
              <a:gd name="connsiteX67" fmla="*/ 380728 w 532852"/>
              <a:gd name="connsiteY67" fmla="*/ 471505 h 532726"/>
              <a:gd name="connsiteX68" fmla="*/ 389429 w 532852"/>
              <a:gd name="connsiteY68" fmla="*/ 485672 h 532726"/>
              <a:gd name="connsiteX69" fmla="*/ 398289 w 532852"/>
              <a:gd name="connsiteY69" fmla="*/ 512891 h 532726"/>
              <a:gd name="connsiteX70" fmla="*/ 409113 w 532852"/>
              <a:gd name="connsiteY70" fmla="*/ 527223 h 532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</a:cxnLst>
            <a:rect l="l" t="t" r="r" b="b"/>
            <a:pathLst>
              <a:path w="532852" h="532726">
                <a:moveTo>
                  <a:pt x="174401" y="388199"/>
                </a:moveTo>
                <a:cubicBezTo>
                  <a:pt x="181268" y="393060"/>
                  <a:pt x="189474" y="395672"/>
                  <a:pt x="197888" y="395675"/>
                </a:cubicBezTo>
                <a:cubicBezTo>
                  <a:pt x="206261" y="395702"/>
                  <a:pt x="214435" y="393133"/>
                  <a:pt x="221286" y="388322"/>
                </a:cubicBezTo>
                <a:cubicBezTo>
                  <a:pt x="227449" y="383940"/>
                  <a:pt x="232280" y="377939"/>
                  <a:pt x="235245" y="370984"/>
                </a:cubicBezTo>
                <a:lnTo>
                  <a:pt x="254060" y="313609"/>
                </a:lnTo>
                <a:cubicBezTo>
                  <a:pt x="258661" y="299779"/>
                  <a:pt x="266421" y="287211"/>
                  <a:pt x="276727" y="276905"/>
                </a:cubicBezTo>
                <a:cubicBezTo>
                  <a:pt x="287033" y="266599"/>
                  <a:pt x="299599" y="258839"/>
                  <a:pt x="313429" y="254240"/>
                </a:cubicBezTo>
                <a:lnTo>
                  <a:pt x="368704" y="236231"/>
                </a:lnTo>
                <a:cubicBezTo>
                  <a:pt x="376636" y="233433"/>
                  <a:pt x="383505" y="228244"/>
                  <a:pt x="388362" y="221378"/>
                </a:cubicBezTo>
                <a:cubicBezTo>
                  <a:pt x="393221" y="214514"/>
                  <a:pt x="395831" y="206311"/>
                  <a:pt x="395831" y="197900"/>
                </a:cubicBezTo>
                <a:cubicBezTo>
                  <a:pt x="395831" y="189489"/>
                  <a:pt x="393221" y="181286"/>
                  <a:pt x="388362" y="174420"/>
                </a:cubicBezTo>
                <a:cubicBezTo>
                  <a:pt x="383505" y="167555"/>
                  <a:pt x="376636" y="162365"/>
                  <a:pt x="368704" y="159569"/>
                </a:cubicBezTo>
                <a:lnTo>
                  <a:pt x="312379" y="141408"/>
                </a:lnTo>
                <a:cubicBezTo>
                  <a:pt x="298578" y="136785"/>
                  <a:pt x="286031" y="129032"/>
                  <a:pt x="275722" y="118757"/>
                </a:cubicBezTo>
                <a:cubicBezTo>
                  <a:pt x="265458" y="108489"/>
                  <a:pt x="257709" y="95985"/>
                  <a:pt x="253086" y="82222"/>
                </a:cubicBezTo>
                <a:lnTo>
                  <a:pt x="235138" y="26977"/>
                </a:lnTo>
                <a:cubicBezTo>
                  <a:pt x="232345" y="19044"/>
                  <a:pt x="227152" y="12176"/>
                  <a:pt x="220281" y="7325"/>
                </a:cubicBezTo>
                <a:cubicBezTo>
                  <a:pt x="213380" y="2555"/>
                  <a:pt x="205189" y="0"/>
                  <a:pt x="196800" y="0"/>
                </a:cubicBezTo>
                <a:cubicBezTo>
                  <a:pt x="188410" y="0"/>
                  <a:pt x="180220" y="2555"/>
                  <a:pt x="173318" y="7325"/>
                </a:cubicBezTo>
                <a:cubicBezTo>
                  <a:pt x="166324" y="12278"/>
                  <a:pt x="161066" y="19308"/>
                  <a:pt x="158294" y="27419"/>
                </a:cubicBezTo>
                <a:lnTo>
                  <a:pt x="140133" y="83242"/>
                </a:lnTo>
                <a:cubicBezTo>
                  <a:pt x="135564" y="96530"/>
                  <a:pt x="128079" y="108629"/>
                  <a:pt x="118227" y="118650"/>
                </a:cubicBezTo>
                <a:cubicBezTo>
                  <a:pt x="108159" y="128861"/>
                  <a:pt x="95884" y="136631"/>
                  <a:pt x="82347" y="141362"/>
                </a:cubicBezTo>
                <a:lnTo>
                  <a:pt x="27134" y="159295"/>
                </a:lnTo>
                <a:cubicBezTo>
                  <a:pt x="21207" y="161385"/>
                  <a:pt x="15845" y="164822"/>
                  <a:pt x="11470" y="169334"/>
                </a:cubicBezTo>
                <a:cubicBezTo>
                  <a:pt x="7094" y="173846"/>
                  <a:pt x="3825" y="179311"/>
                  <a:pt x="1917" y="185300"/>
                </a:cubicBezTo>
                <a:cubicBezTo>
                  <a:pt x="10" y="191289"/>
                  <a:pt x="-483" y="197638"/>
                  <a:pt x="477" y="203849"/>
                </a:cubicBezTo>
                <a:cubicBezTo>
                  <a:pt x="1437" y="210062"/>
                  <a:pt x="3824" y="215965"/>
                  <a:pt x="7451" y="221100"/>
                </a:cubicBezTo>
                <a:cubicBezTo>
                  <a:pt x="12412" y="228099"/>
                  <a:pt x="19454" y="233357"/>
                  <a:pt x="27575" y="236125"/>
                </a:cubicBezTo>
                <a:lnTo>
                  <a:pt x="82195" y="253859"/>
                </a:lnTo>
                <a:cubicBezTo>
                  <a:pt x="96031" y="258493"/>
                  <a:pt x="108600" y="266278"/>
                  <a:pt x="118912" y="276602"/>
                </a:cubicBezTo>
                <a:cubicBezTo>
                  <a:pt x="121672" y="279379"/>
                  <a:pt x="124260" y="282323"/>
                  <a:pt x="126660" y="285416"/>
                </a:cubicBezTo>
                <a:cubicBezTo>
                  <a:pt x="133196" y="293818"/>
                  <a:pt x="138247" y="303276"/>
                  <a:pt x="141594" y="313380"/>
                </a:cubicBezTo>
                <a:lnTo>
                  <a:pt x="159542" y="368533"/>
                </a:lnTo>
                <a:cubicBezTo>
                  <a:pt x="162341" y="376467"/>
                  <a:pt x="167532" y="383339"/>
                  <a:pt x="174401" y="388199"/>
                </a:cubicBezTo>
                <a:close/>
                <a:moveTo>
                  <a:pt x="409113" y="527223"/>
                </a:moveTo>
                <a:cubicBezTo>
                  <a:pt x="414115" y="530767"/>
                  <a:pt x="420093" y="532673"/>
                  <a:pt x="426223" y="532681"/>
                </a:cubicBezTo>
                <a:lnTo>
                  <a:pt x="426299" y="532726"/>
                </a:lnTo>
                <a:cubicBezTo>
                  <a:pt x="432507" y="532723"/>
                  <a:pt x="438557" y="530772"/>
                  <a:pt x="443594" y="527144"/>
                </a:cubicBezTo>
                <a:cubicBezTo>
                  <a:pt x="448631" y="523516"/>
                  <a:pt x="452400" y="518397"/>
                  <a:pt x="454370" y="512510"/>
                </a:cubicBezTo>
                <a:lnTo>
                  <a:pt x="463032" y="485870"/>
                </a:lnTo>
                <a:cubicBezTo>
                  <a:pt x="464822" y="480544"/>
                  <a:pt x="467812" y="475702"/>
                  <a:pt x="471770" y="471713"/>
                </a:cubicBezTo>
                <a:cubicBezTo>
                  <a:pt x="475729" y="467763"/>
                  <a:pt x="480549" y="464784"/>
                  <a:pt x="485851" y="463006"/>
                </a:cubicBezTo>
                <a:lnTo>
                  <a:pt x="513100" y="454146"/>
                </a:lnTo>
                <a:cubicBezTo>
                  <a:pt x="517417" y="452621"/>
                  <a:pt x="521323" y="450117"/>
                  <a:pt x="524509" y="446828"/>
                </a:cubicBezTo>
                <a:cubicBezTo>
                  <a:pt x="527695" y="443539"/>
                  <a:pt x="530075" y="439556"/>
                  <a:pt x="531462" y="435192"/>
                </a:cubicBezTo>
                <a:cubicBezTo>
                  <a:pt x="532848" y="430829"/>
                  <a:pt x="533205" y="426203"/>
                  <a:pt x="532501" y="421677"/>
                </a:cubicBezTo>
                <a:cubicBezTo>
                  <a:pt x="531798" y="417153"/>
                  <a:pt x="530055" y="412854"/>
                  <a:pt x="527409" y="409117"/>
                </a:cubicBezTo>
                <a:cubicBezTo>
                  <a:pt x="523648" y="403853"/>
                  <a:pt x="518279" y="399953"/>
                  <a:pt x="512110" y="398004"/>
                </a:cubicBezTo>
                <a:lnTo>
                  <a:pt x="485364" y="389342"/>
                </a:lnTo>
                <a:cubicBezTo>
                  <a:pt x="480048" y="387566"/>
                  <a:pt x="475218" y="384579"/>
                  <a:pt x="471255" y="380615"/>
                </a:cubicBezTo>
                <a:cubicBezTo>
                  <a:pt x="467293" y="376653"/>
                  <a:pt x="464304" y="371822"/>
                  <a:pt x="462529" y="366508"/>
                </a:cubicBezTo>
                <a:lnTo>
                  <a:pt x="453670" y="339274"/>
                </a:lnTo>
                <a:cubicBezTo>
                  <a:pt x="451642" y="333500"/>
                  <a:pt x="447864" y="328503"/>
                  <a:pt x="442862" y="324980"/>
                </a:cubicBezTo>
                <a:cubicBezTo>
                  <a:pt x="439092" y="322307"/>
                  <a:pt x="434749" y="320555"/>
                  <a:pt x="430181" y="319862"/>
                </a:cubicBezTo>
                <a:cubicBezTo>
                  <a:pt x="425613" y="319170"/>
                  <a:pt x="420945" y="319555"/>
                  <a:pt x="416553" y="320989"/>
                </a:cubicBezTo>
                <a:cubicBezTo>
                  <a:pt x="412160" y="322421"/>
                  <a:pt x="408164" y="324863"/>
                  <a:pt x="404885" y="328118"/>
                </a:cubicBezTo>
                <a:cubicBezTo>
                  <a:pt x="401605" y="331372"/>
                  <a:pt x="399132" y="335350"/>
                  <a:pt x="397665" y="339731"/>
                </a:cubicBezTo>
                <a:lnTo>
                  <a:pt x="388958" y="366478"/>
                </a:lnTo>
                <a:cubicBezTo>
                  <a:pt x="387233" y="371711"/>
                  <a:pt x="384336" y="376482"/>
                  <a:pt x="380486" y="380426"/>
                </a:cubicBezTo>
                <a:cubicBezTo>
                  <a:pt x="376638" y="384371"/>
                  <a:pt x="371938" y="387383"/>
                  <a:pt x="366747" y="389236"/>
                </a:cubicBezTo>
                <a:lnTo>
                  <a:pt x="339483" y="398096"/>
                </a:lnTo>
                <a:cubicBezTo>
                  <a:pt x="333668" y="400143"/>
                  <a:pt x="328639" y="403958"/>
                  <a:pt x="325096" y="409003"/>
                </a:cubicBezTo>
                <a:cubicBezTo>
                  <a:pt x="321554" y="414049"/>
                  <a:pt x="319677" y="420074"/>
                  <a:pt x="319726" y="426240"/>
                </a:cubicBezTo>
                <a:cubicBezTo>
                  <a:pt x="319774" y="432405"/>
                  <a:pt x="321747" y="438399"/>
                  <a:pt x="325367" y="443390"/>
                </a:cubicBezTo>
                <a:cubicBezTo>
                  <a:pt x="328989" y="448378"/>
                  <a:pt x="334078" y="452112"/>
                  <a:pt x="339925" y="454070"/>
                </a:cubicBezTo>
                <a:lnTo>
                  <a:pt x="366595" y="462747"/>
                </a:lnTo>
                <a:cubicBezTo>
                  <a:pt x="371923" y="464525"/>
                  <a:pt x="376762" y="467524"/>
                  <a:pt x="380728" y="471505"/>
                </a:cubicBezTo>
                <a:cubicBezTo>
                  <a:pt x="384692" y="475485"/>
                  <a:pt x="387671" y="480335"/>
                  <a:pt x="389429" y="485672"/>
                </a:cubicBezTo>
                <a:lnTo>
                  <a:pt x="398289" y="512891"/>
                </a:lnTo>
                <a:cubicBezTo>
                  <a:pt x="400329" y="518671"/>
                  <a:pt x="404109" y="523679"/>
                  <a:pt x="409113" y="527223"/>
                </a:cubicBezTo>
                <a:close/>
              </a:path>
            </a:pathLst>
          </a:custGeom>
          <a:gradFill>
            <a:gsLst>
              <a:gs pos="0">
                <a:schemeClr val="bg1"/>
              </a:gs>
              <a:gs pos="100000">
                <a:schemeClr val="accent5"/>
              </a:gs>
            </a:gsLst>
            <a:lin ang="2700000" scaled="1"/>
          </a:gradFill>
          <a:effectLst/>
        </p:spPr>
        <p:txBody>
          <a:bodyPr wrap="square" lIns="0" tIns="0" rIns="0" bIns="0" anchor="t" anchorCtr="0">
            <a:noAutofit/>
          </a:bodyPr>
          <a:lstStyle/>
          <a:p>
            <a:pPr algn="ctr" defTabSz="1828734" fontAlgn="base">
              <a:spcBef>
                <a:spcPct val="0"/>
              </a:spcBef>
              <a:spcAft>
                <a:spcPct val="0"/>
              </a:spcAft>
            </a:pPr>
            <a:endParaRPr lang="en-US" sz="3200" kern="0">
              <a:ln w="3175">
                <a:noFill/>
              </a:ln>
              <a:solidFill>
                <a:srgbClr val="3A20A0"/>
              </a:solidFill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013BD424-6930-68E4-9291-D80C0B10DD52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797457" y="985007"/>
            <a:ext cx="10554362" cy="11436776"/>
          </a:xfrm>
          <a:prstGeom prst="roundRect">
            <a:avLst>
              <a:gd name="adj" fmla="val 2973"/>
            </a:avLst>
          </a:prstGeom>
          <a:ln>
            <a:solidFill>
              <a:schemeClr val="bg1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B1AA830-066B-2454-0592-394E273004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3470389" y="14398760"/>
            <a:ext cx="10256869" cy="2417053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7A6723D-5513-C18D-66E7-29956D4A2E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915920" y="14386316"/>
            <a:ext cx="10957869" cy="2559985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5934962-07E5-6836-CCF5-2B30D250A0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39549" y="14386316"/>
            <a:ext cx="10957868" cy="2556836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80E88CD-21A3-560C-8918-7C0D3DBE73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595016" y="14370704"/>
            <a:ext cx="25886569" cy="1236635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4C3B028-6F25-F385-766C-1BF1B0C3952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641697" y="1735667"/>
            <a:ext cx="9812984" cy="11481474"/>
          </a:xfrm>
          <a:prstGeom prst="roundRect">
            <a:avLst>
              <a:gd name="adj" fmla="val 3356"/>
            </a:avLst>
          </a:prstGeom>
          <a:ln>
            <a:solidFill>
              <a:schemeClr val="bg1"/>
            </a:solidFill>
          </a:ln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C80181B-C314-C5BD-1A24-5B4D56033B3F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1443061" y="2813182"/>
            <a:ext cx="11746286" cy="8413999"/>
          </a:xfrm>
          <a:prstGeom prst="roundRect">
            <a:avLst>
              <a:gd name="adj" fmla="val 6412"/>
            </a:avLst>
          </a:prstGeom>
          <a:ln w="38100">
            <a:gradFill>
              <a:gsLst>
                <a:gs pos="0">
                  <a:schemeClr val="accent3"/>
                </a:gs>
                <a:gs pos="32000">
                  <a:schemeClr val="accent6"/>
                </a:gs>
                <a:gs pos="65000">
                  <a:schemeClr val="accent5">
                    <a:lumMod val="75000"/>
                  </a:schemeClr>
                </a:gs>
                <a:gs pos="100000">
                  <a:schemeClr val="accent1">
                    <a:lumMod val="100000"/>
                  </a:schemeClr>
                </a:gs>
              </a:gsLst>
              <a:lin ang="5400000" scaled="1"/>
            </a:gradFill>
          </a:ln>
          <a:effectLst>
            <a:glow rad="254000">
              <a:schemeClr val="accent4">
                <a:satMod val="175000"/>
                <a:alpha val="1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8061561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ECE76F-C0D2-721A-57E1-93596410D1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omputer screen shot of a program">
            <a:hlinkClick r:id="rId3"/>
            <a:extLst>
              <a:ext uri="{FF2B5EF4-FFF2-40B4-BE49-F238E27FC236}">
                <a16:creationId xmlns:a16="http://schemas.microsoft.com/office/drawing/2014/main" id="{BD5F05BB-8A02-0752-FC05-084796A852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1895"/>
            <a:ext cx="24387175" cy="13672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3469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30AC8B-CE29-AA0E-3779-E99F9C91B0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B8731E5-5F2B-662E-C573-BD9F7DB31BD4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>
                <a:solidFill>
                  <a:schemeClr val="bg2"/>
                </a:solidFill>
              </a:rPr>
              <a:t>Deploy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7E27A9D-DB76-83CF-2BFB-771F3C2FB7AD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>
            <a:normAutofit/>
          </a:bodyPr>
          <a:lstStyle/>
          <a:p>
            <a:r>
              <a:rPr lang="en-US" sz="6000">
                <a:solidFill>
                  <a:schemeClr val="bg1"/>
                </a:solidFill>
              </a:rPr>
              <a:t>Azure MCP Server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4D60204C-17BF-B824-AB11-9C4F0C7AC73F}"/>
              </a:ext>
            </a:extLst>
          </p:cNvPr>
          <p:cNvSpPr>
            <a:spLocks/>
          </p:cNvSpPr>
          <p:nvPr/>
        </p:nvSpPr>
        <p:spPr>
          <a:xfrm>
            <a:off x="2333298" y="4274519"/>
            <a:ext cx="6400800" cy="6400800"/>
          </a:xfrm>
          <a:prstGeom prst="ellipse">
            <a:avLst/>
          </a:prstGeom>
          <a:noFill/>
          <a:ln w="38100">
            <a:gradFill>
              <a:gsLst>
                <a:gs pos="0">
                  <a:schemeClr val="accent6"/>
                </a:gs>
                <a:gs pos="33000">
                  <a:schemeClr val="accent3"/>
                </a:gs>
                <a:gs pos="74000">
                  <a:schemeClr val="accent2"/>
                </a:gs>
                <a:gs pos="100000">
                  <a:schemeClr val="accent4"/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74FCF57C-787C-7F4A-53FD-415E07B29E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6956320" y="4504732"/>
            <a:ext cx="274320" cy="27432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63897" cap="flat">
            <a:noFill/>
            <a:prstDash val="solid"/>
            <a:miter/>
          </a:ln>
          <a:effectLst>
            <a:outerShdw blurRad="63500" dist="63500" dir="2700000" algn="tl" rotWithShape="0">
              <a:srgbClr val="454142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0" tIns="91298" rIns="0" bIns="91298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4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91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3337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783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2229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6674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1120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556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8259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pic>
        <p:nvPicPr>
          <p:cNvPr id="7" name="Picture 6" descr="A purple and blue ribbon&#10;&#10;AI-generated content may be incorrect.">
            <a:extLst>
              <a:ext uri="{FF2B5EF4-FFF2-40B4-BE49-F238E27FC236}">
                <a16:creationId xmlns:a16="http://schemas.microsoft.com/office/drawing/2014/main" id="{C4168C1F-9BB7-FD7C-8406-76D86FDC81E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24379" y="6067635"/>
            <a:ext cx="3059616" cy="2806703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C9FE1C9B-17C7-27D3-0204-874E026990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8511620" y="6703395"/>
            <a:ext cx="274320" cy="27432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63897" cap="flat">
            <a:noFill/>
            <a:prstDash val="solid"/>
            <a:miter/>
          </a:ln>
          <a:effectLst>
            <a:outerShdw blurRad="63500" dist="63500" dir="2700000" algn="tl" rotWithShape="0">
              <a:srgbClr val="454142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0" tIns="91298" rIns="0" bIns="91298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4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91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3337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783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2229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6674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1120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556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8259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323D767-1E2A-77EC-6491-F4F3C01A1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7786964" y="9505426"/>
            <a:ext cx="274320" cy="27432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63897" cap="flat">
            <a:noFill/>
            <a:prstDash val="solid"/>
            <a:miter/>
          </a:ln>
          <a:effectLst>
            <a:outerShdw blurRad="63500" dist="63500" dir="2700000" algn="tl" rotWithShape="0">
              <a:srgbClr val="454142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0" tIns="91298" rIns="0" bIns="91298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4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91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3337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783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2229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6674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1120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556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8259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83770D3-78D1-7FFD-9692-6EB5E5EF2F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5415802" y="10541412"/>
            <a:ext cx="274320" cy="27432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63897" cap="flat">
            <a:noFill/>
            <a:prstDash val="solid"/>
            <a:miter/>
          </a:ln>
          <a:effectLst>
            <a:outerShdw blurRad="63500" dist="63500" dir="2700000" algn="tl" rotWithShape="0">
              <a:srgbClr val="454142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0" tIns="91298" rIns="0" bIns="91298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4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91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3337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783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2229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6674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1120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556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8259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8267E9D-ADA2-9A4E-F2F5-4DA96FCEB7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3973037" y="4504732"/>
            <a:ext cx="274320" cy="27432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63897" cap="flat">
            <a:noFill/>
            <a:prstDash val="solid"/>
            <a:miter/>
          </a:ln>
          <a:effectLst>
            <a:outerShdw blurRad="63500" dist="63500" dir="2700000" algn="tl" rotWithShape="0">
              <a:srgbClr val="454142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0" tIns="91298" rIns="0" bIns="91298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4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91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3337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783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2229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6674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1120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556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8259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C82BAFB-8BA1-C452-623D-9CBEE9676F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2270574" y="6710835"/>
            <a:ext cx="274320" cy="27432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63897" cap="flat">
            <a:noFill/>
            <a:prstDash val="solid"/>
            <a:miter/>
          </a:ln>
          <a:effectLst>
            <a:outerShdw blurRad="63500" dist="63500" dir="2700000" algn="tl" rotWithShape="0">
              <a:srgbClr val="454142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0" tIns="91298" rIns="0" bIns="91298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4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91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3337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783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2229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6674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1120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556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8259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67F2765-4BCE-3479-AF57-F3FDDF73F1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3025377" y="9505426"/>
            <a:ext cx="274320" cy="27432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63897" cap="flat">
            <a:noFill/>
            <a:prstDash val="solid"/>
            <a:miter/>
          </a:ln>
          <a:effectLst>
            <a:outerShdw blurRad="63500" dist="63500" dir="2700000" algn="tl" rotWithShape="0">
              <a:srgbClr val="454142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0" tIns="91298" rIns="0" bIns="91298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4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91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3337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783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2229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6674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1120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556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8259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B6A4230-54C8-1E6E-1CBF-0C3C0A92BE74}"/>
              </a:ext>
            </a:extLst>
          </p:cNvPr>
          <p:cNvSpPr txBox="1"/>
          <p:nvPr/>
        </p:nvSpPr>
        <p:spPr>
          <a:xfrm>
            <a:off x="8112382" y="9406592"/>
            <a:ext cx="21504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en-US" sz="3200" b="1">
                <a:solidFill>
                  <a:schemeClr val="bg1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Deploy</a:t>
            </a:r>
            <a:endParaRPr lang="en-US" sz="3200" b="1" kern="0">
              <a:ln w="3175">
                <a:noFill/>
              </a:ln>
              <a:solidFill>
                <a:schemeClr val="bg1"/>
              </a:solidFill>
              <a:latin typeface="Poppins" panose="00000500000000000000" pitchFamily="2" charset="0"/>
              <a:ea typeface="Open Sans" panose="020B0606030504020204" pitchFamily="34" charset="0"/>
              <a:cs typeface="Poppins" panose="00000500000000000000" pitchFamily="2" charset="0"/>
            </a:endParaRPr>
          </a:p>
        </p:txBody>
      </p:sp>
      <p:sp>
        <p:nvSpPr>
          <p:cNvPr id="21" name="Graphic 14">
            <a:extLst>
              <a:ext uri="{FF2B5EF4-FFF2-40B4-BE49-F238E27FC236}">
                <a16:creationId xmlns:a16="http://schemas.microsoft.com/office/drawing/2014/main" id="{E0D3D295-2B10-A924-76FC-EF8664F300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584897" y="9326632"/>
            <a:ext cx="901820" cy="901607"/>
          </a:xfrm>
          <a:custGeom>
            <a:avLst/>
            <a:gdLst>
              <a:gd name="connsiteX0" fmla="*/ 174401 w 532852"/>
              <a:gd name="connsiteY0" fmla="*/ 388199 h 532726"/>
              <a:gd name="connsiteX1" fmla="*/ 197888 w 532852"/>
              <a:gd name="connsiteY1" fmla="*/ 395675 h 532726"/>
              <a:gd name="connsiteX2" fmla="*/ 221286 w 532852"/>
              <a:gd name="connsiteY2" fmla="*/ 388322 h 532726"/>
              <a:gd name="connsiteX3" fmla="*/ 235245 w 532852"/>
              <a:gd name="connsiteY3" fmla="*/ 370984 h 532726"/>
              <a:gd name="connsiteX4" fmla="*/ 254060 w 532852"/>
              <a:gd name="connsiteY4" fmla="*/ 313609 h 532726"/>
              <a:gd name="connsiteX5" fmla="*/ 276727 w 532852"/>
              <a:gd name="connsiteY5" fmla="*/ 276905 h 532726"/>
              <a:gd name="connsiteX6" fmla="*/ 313429 w 532852"/>
              <a:gd name="connsiteY6" fmla="*/ 254240 h 532726"/>
              <a:gd name="connsiteX7" fmla="*/ 368704 w 532852"/>
              <a:gd name="connsiteY7" fmla="*/ 236231 h 532726"/>
              <a:gd name="connsiteX8" fmla="*/ 388362 w 532852"/>
              <a:gd name="connsiteY8" fmla="*/ 221378 h 532726"/>
              <a:gd name="connsiteX9" fmla="*/ 395831 w 532852"/>
              <a:gd name="connsiteY9" fmla="*/ 197900 h 532726"/>
              <a:gd name="connsiteX10" fmla="*/ 388362 w 532852"/>
              <a:gd name="connsiteY10" fmla="*/ 174420 h 532726"/>
              <a:gd name="connsiteX11" fmla="*/ 368704 w 532852"/>
              <a:gd name="connsiteY11" fmla="*/ 159569 h 532726"/>
              <a:gd name="connsiteX12" fmla="*/ 312379 w 532852"/>
              <a:gd name="connsiteY12" fmla="*/ 141408 h 532726"/>
              <a:gd name="connsiteX13" fmla="*/ 275722 w 532852"/>
              <a:gd name="connsiteY13" fmla="*/ 118757 h 532726"/>
              <a:gd name="connsiteX14" fmla="*/ 253086 w 532852"/>
              <a:gd name="connsiteY14" fmla="*/ 82222 h 532726"/>
              <a:gd name="connsiteX15" fmla="*/ 235138 w 532852"/>
              <a:gd name="connsiteY15" fmla="*/ 26977 h 532726"/>
              <a:gd name="connsiteX16" fmla="*/ 220281 w 532852"/>
              <a:gd name="connsiteY16" fmla="*/ 7325 h 532726"/>
              <a:gd name="connsiteX17" fmla="*/ 196800 w 532852"/>
              <a:gd name="connsiteY17" fmla="*/ 0 h 532726"/>
              <a:gd name="connsiteX18" fmla="*/ 173318 w 532852"/>
              <a:gd name="connsiteY18" fmla="*/ 7325 h 532726"/>
              <a:gd name="connsiteX19" fmla="*/ 158294 w 532852"/>
              <a:gd name="connsiteY19" fmla="*/ 27419 h 532726"/>
              <a:gd name="connsiteX20" fmla="*/ 140133 w 532852"/>
              <a:gd name="connsiteY20" fmla="*/ 83242 h 532726"/>
              <a:gd name="connsiteX21" fmla="*/ 118227 w 532852"/>
              <a:gd name="connsiteY21" fmla="*/ 118650 h 532726"/>
              <a:gd name="connsiteX22" fmla="*/ 82347 w 532852"/>
              <a:gd name="connsiteY22" fmla="*/ 141362 h 532726"/>
              <a:gd name="connsiteX23" fmla="*/ 27134 w 532852"/>
              <a:gd name="connsiteY23" fmla="*/ 159295 h 532726"/>
              <a:gd name="connsiteX24" fmla="*/ 11470 w 532852"/>
              <a:gd name="connsiteY24" fmla="*/ 169334 h 532726"/>
              <a:gd name="connsiteX25" fmla="*/ 1917 w 532852"/>
              <a:gd name="connsiteY25" fmla="*/ 185300 h 532726"/>
              <a:gd name="connsiteX26" fmla="*/ 477 w 532852"/>
              <a:gd name="connsiteY26" fmla="*/ 203849 h 532726"/>
              <a:gd name="connsiteX27" fmla="*/ 7451 w 532852"/>
              <a:gd name="connsiteY27" fmla="*/ 221100 h 532726"/>
              <a:gd name="connsiteX28" fmla="*/ 27575 w 532852"/>
              <a:gd name="connsiteY28" fmla="*/ 236125 h 532726"/>
              <a:gd name="connsiteX29" fmla="*/ 82195 w 532852"/>
              <a:gd name="connsiteY29" fmla="*/ 253859 h 532726"/>
              <a:gd name="connsiteX30" fmla="*/ 118912 w 532852"/>
              <a:gd name="connsiteY30" fmla="*/ 276602 h 532726"/>
              <a:gd name="connsiteX31" fmla="*/ 126660 w 532852"/>
              <a:gd name="connsiteY31" fmla="*/ 285416 h 532726"/>
              <a:gd name="connsiteX32" fmla="*/ 141594 w 532852"/>
              <a:gd name="connsiteY32" fmla="*/ 313380 h 532726"/>
              <a:gd name="connsiteX33" fmla="*/ 159542 w 532852"/>
              <a:gd name="connsiteY33" fmla="*/ 368533 h 532726"/>
              <a:gd name="connsiteX34" fmla="*/ 174401 w 532852"/>
              <a:gd name="connsiteY34" fmla="*/ 388199 h 532726"/>
              <a:gd name="connsiteX35" fmla="*/ 409113 w 532852"/>
              <a:gd name="connsiteY35" fmla="*/ 527223 h 532726"/>
              <a:gd name="connsiteX36" fmla="*/ 426223 w 532852"/>
              <a:gd name="connsiteY36" fmla="*/ 532681 h 532726"/>
              <a:gd name="connsiteX37" fmla="*/ 426299 w 532852"/>
              <a:gd name="connsiteY37" fmla="*/ 532726 h 532726"/>
              <a:gd name="connsiteX38" fmla="*/ 443594 w 532852"/>
              <a:gd name="connsiteY38" fmla="*/ 527144 h 532726"/>
              <a:gd name="connsiteX39" fmla="*/ 454370 w 532852"/>
              <a:gd name="connsiteY39" fmla="*/ 512510 h 532726"/>
              <a:gd name="connsiteX40" fmla="*/ 463032 w 532852"/>
              <a:gd name="connsiteY40" fmla="*/ 485870 h 532726"/>
              <a:gd name="connsiteX41" fmla="*/ 471770 w 532852"/>
              <a:gd name="connsiteY41" fmla="*/ 471713 h 532726"/>
              <a:gd name="connsiteX42" fmla="*/ 485851 w 532852"/>
              <a:gd name="connsiteY42" fmla="*/ 463006 h 532726"/>
              <a:gd name="connsiteX43" fmla="*/ 513100 w 532852"/>
              <a:gd name="connsiteY43" fmla="*/ 454146 h 532726"/>
              <a:gd name="connsiteX44" fmla="*/ 524509 w 532852"/>
              <a:gd name="connsiteY44" fmla="*/ 446828 h 532726"/>
              <a:gd name="connsiteX45" fmla="*/ 531462 w 532852"/>
              <a:gd name="connsiteY45" fmla="*/ 435192 h 532726"/>
              <a:gd name="connsiteX46" fmla="*/ 532501 w 532852"/>
              <a:gd name="connsiteY46" fmla="*/ 421677 h 532726"/>
              <a:gd name="connsiteX47" fmla="*/ 527409 w 532852"/>
              <a:gd name="connsiteY47" fmla="*/ 409117 h 532726"/>
              <a:gd name="connsiteX48" fmla="*/ 512110 w 532852"/>
              <a:gd name="connsiteY48" fmla="*/ 398004 h 532726"/>
              <a:gd name="connsiteX49" fmla="*/ 485364 w 532852"/>
              <a:gd name="connsiteY49" fmla="*/ 389342 h 532726"/>
              <a:gd name="connsiteX50" fmla="*/ 471255 w 532852"/>
              <a:gd name="connsiteY50" fmla="*/ 380615 h 532726"/>
              <a:gd name="connsiteX51" fmla="*/ 462529 w 532852"/>
              <a:gd name="connsiteY51" fmla="*/ 366508 h 532726"/>
              <a:gd name="connsiteX52" fmla="*/ 453670 w 532852"/>
              <a:gd name="connsiteY52" fmla="*/ 339274 h 532726"/>
              <a:gd name="connsiteX53" fmla="*/ 442862 w 532852"/>
              <a:gd name="connsiteY53" fmla="*/ 324980 h 532726"/>
              <a:gd name="connsiteX54" fmla="*/ 430181 w 532852"/>
              <a:gd name="connsiteY54" fmla="*/ 319862 h 532726"/>
              <a:gd name="connsiteX55" fmla="*/ 416553 w 532852"/>
              <a:gd name="connsiteY55" fmla="*/ 320989 h 532726"/>
              <a:gd name="connsiteX56" fmla="*/ 404885 w 532852"/>
              <a:gd name="connsiteY56" fmla="*/ 328118 h 532726"/>
              <a:gd name="connsiteX57" fmla="*/ 397665 w 532852"/>
              <a:gd name="connsiteY57" fmla="*/ 339731 h 532726"/>
              <a:gd name="connsiteX58" fmla="*/ 388958 w 532852"/>
              <a:gd name="connsiteY58" fmla="*/ 366478 h 532726"/>
              <a:gd name="connsiteX59" fmla="*/ 380486 w 532852"/>
              <a:gd name="connsiteY59" fmla="*/ 380426 h 532726"/>
              <a:gd name="connsiteX60" fmla="*/ 366747 w 532852"/>
              <a:gd name="connsiteY60" fmla="*/ 389236 h 532726"/>
              <a:gd name="connsiteX61" fmla="*/ 339483 w 532852"/>
              <a:gd name="connsiteY61" fmla="*/ 398096 h 532726"/>
              <a:gd name="connsiteX62" fmla="*/ 325096 w 532852"/>
              <a:gd name="connsiteY62" fmla="*/ 409003 h 532726"/>
              <a:gd name="connsiteX63" fmla="*/ 319726 w 532852"/>
              <a:gd name="connsiteY63" fmla="*/ 426240 h 532726"/>
              <a:gd name="connsiteX64" fmla="*/ 325367 w 532852"/>
              <a:gd name="connsiteY64" fmla="*/ 443390 h 532726"/>
              <a:gd name="connsiteX65" fmla="*/ 339925 w 532852"/>
              <a:gd name="connsiteY65" fmla="*/ 454070 h 532726"/>
              <a:gd name="connsiteX66" fmla="*/ 366595 w 532852"/>
              <a:gd name="connsiteY66" fmla="*/ 462747 h 532726"/>
              <a:gd name="connsiteX67" fmla="*/ 380728 w 532852"/>
              <a:gd name="connsiteY67" fmla="*/ 471505 h 532726"/>
              <a:gd name="connsiteX68" fmla="*/ 389429 w 532852"/>
              <a:gd name="connsiteY68" fmla="*/ 485672 h 532726"/>
              <a:gd name="connsiteX69" fmla="*/ 398289 w 532852"/>
              <a:gd name="connsiteY69" fmla="*/ 512891 h 532726"/>
              <a:gd name="connsiteX70" fmla="*/ 409113 w 532852"/>
              <a:gd name="connsiteY70" fmla="*/ 527223 h 532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</a:cxnLst>
            <a:rect l="l" t="t" r="r" b="b"/>
            <a:pathLst>
              <a:path w="532852" h="532726">
                <a:moveTo>
                  <a:pt x="174401" y="388199"/>
                </a:moveTo>
                <a:cubicBezTo>
                  <a:pt x="181268" y="393060"/>
                  <a:pt x="189474" y="395672"/>
                  <a:pt x="197888" y="395675"/>
                </a:cubicBezTo>
                <a:cubicBezTo>
                  <a:pt x="206261" y="395702"/>
                  <a:pt x="214435" y="393133"/>
                  <a:pt x="221286" y="388322"/>
                </a:cubicBezTo>
                <a:cubicBezTo>
                  <a:pt x="227449" y="383940"/>
                  <a:pt x="232280" y="377939"/>
                  <a:pt x="235245" y="370984"/>
                </a:cubicBezTo>
                <a:lnTo>
                  <a:pt x="254060" y="313609"/>
                </a:lnTo>
                <a:cubicBezTo>
                  <a:pt x="258661" y="299779"/>
                  <a:pt x="266421" y="287211"/>
                  <a:pt x="276727" y="276905"/>
                </a:cubicBezTo>
                <a:cubicBezTo>
                  <a:pt x="287033" y="266599"/>
                  <a:pt x="299599" y="258839"/>
                  <a:pt x="313429" y="254240"/>
                </a:cubicBezTo>
                <a:lnTo>
                  <a:pt x="368704" y="236231"/>
                </a:lnTo>
                <a:cubicBezTo>
                  <a:pt x="376636" y="233433"/>
                  <a:pt x="383505" y="228244"/>
                  <a:pt x="388362" y="221378"/>
                </a:cubicBezTo>
                <a:cubicBezTo>
                  <a:pt x="393221" y="214514"/>
                  <a:pt x="395831" y="206311"/>
                  <a:pt x="395831" y="197900"/>
                </a:cubicBezTo>
                <a:cubicBezTo>
                  <a:pt x="395831" y="189489"/>
                  <a:pt x="393221" y="181286"/>
                  <a:pt x="388362" y="174420"/>
                </a:cubicBezTo>
                <a:cubicBezTo>
                  <a:pt x="383505" y="167555"/>
                  <a:pt x="376636" y="162365"/>
                  <a:pt x="368704" y="159569"/>
                </a:cubicBezTo>
                <a:lnTo>
                  <a:pt x="312379" y="141408"/>
                </a:lnTo>
                <a:cubicBezTo>
                  <a:pt x="298578" y="136785"/>
                  <a:pt x="286031" y="129032"/>
                  <a:pt x="275722" y="118757"/>
                </a:cubicBezTo>
                <a:cubicBezTo>
                  <a:pt x="265458" y="108489"/>
                  <a:pt x="257709" y="95985"/>
                  <a:pt x="253086" y="82222"/>
                </a:cubicBezTo>
                <a:lnTo>
                  <a:pt x="235138" y="26977"/>
                </a:lnTo>
                <a:cubicBezTo>
                  <a:pt x="232345" y="19044"/>
                  <a:pt x="227152" y="12176"/>
                  <a:pt x="220281" y="7325"/>
                </a:cubicBezTo>
                <a:cubicBezTo>
                  <a:pt x="213380" y="2555"/>
                  <a:pt x="205189" y="0"/>
                  <a:pt x="196800" y="0"/>
                </a:cubicBezTo>
                <a:cubicBezTo>
                  <a:pt x="188410" y="0"/>
                  <a:pt x="180220" y="2555"/>
                  <a:pt x="173318" y="7325"/>
                </a:cubicBezTo>
                <a:cubicBezTo>
                  <a:pt x="166324" y="12278"/>
                  <a:pt x="161066" y="19308"/>
                  <a:pt x="158294" y="27419"/>
                </a:cubicBezTo>
                <a:lnTo>
                  <a:pt x="140133" y="83242"/>
                </a:lnTo>
                <a:cubicBezTo>
                  <a:pt x="135564" y="96530"/>
                  <a:pt x="128079" y="108629"/>
                  <a:pt x="118227" y="118650"/>
                </a:cubicBezTo>
                <a:cubicBezTo>
                  <a:pt x="108159" y="128861"/>
                  <a:pt x="95884" y="136631"/>
                  <a:pt x="82347" y="141362"/>
                </a:cubicBezTo>
                <a:lnTo>
                  <a:pt x="27134" y="159295"/>
                </a:lnTo>
                <a:cubicBezTo>
                  <a:pt x="21207" y="161385"/>
                  <a:pt x="15845" y="164822"/>
                  <a:pt x="11470" y="169334"/>
                </a:cubicBezTo>
                <a:cubicBezTo>
                  <a:pt x="7094" y="173846"/>
                  <a:pt x="3825" y="179311"/>
                  <a:pt x="1917" y="185300"/>
                </a:cubicBezTo>
                <a:cubicBezTo>
                  <a:pt x="10" y="191289"/>
                  <a:pt x="-483" y="197638"/>
                  <a:pt x="477" y="203849"/>
                </a:cubicBezTo>
                <a:cubicBezTo>
                  <a:pt x="1437" y="210062"/>
                  <a:pt x="3824" y="215965"/>
                  <a:pt x="7451" y="221100"/>
                </a:cubicBezTo>
                <a:cubicBezTo>
                  <a:pt x="12412" y="228099"/>
                  <a:pt x="19454" y="233357"/>
                  <a:pt x="27575" y="236125"/>
                </a:cubicBezTo>
                <a:lnTo>
                  <a:pt x="82195" y="253859"/>
                </a:lnTo>
                <a:cubicBezTo>
                  <a:pt x="96031" y="258493"/>
                  <a:pt x="108600" y="266278"/>
                  <a:pt x="118912" y="276602"/>
                </a:cubicBezTo>
                <a:cubicBezTo>
                  <a:pt x="121672" y="279379"/>
                  <a:pt x="124260" y="282323"/>
                  <a:pt x="126660" y="285416"/>
                </a:cubicBezTo>
                <a:cubicBezTo>
                  <a:pt x="133196" y="293818"/>
                  <a:pt x="138247" y="303276"/>
                  <a:pt x="141594" y="313380"/>
                </a:cubicBezTo>
                <a:lnTo>
                  <a:pt x="159542" y="368533"/>
                </a:lnTo>
                <a:cubicBezTo>
                  <a:pt x="162341" y="376467"/>
                  <a:pt x="167532" y="383339"/>
                  <a:pt x="174401" y="388199"/>
                </a:cubicBezTo>
                <a:close/>
                <a:moveTo>
                  <a:pt x="409113" y="527223"/>
                </a:moveTo>
                <a:cubicBezTo>
                  <a:pt x="414115" y="530767"/>
                  <a:pt x="420093" y="532673"/>
                  <a:pt x="426223" y="532681"/>
                </a:cubicBezTo>
                <a:lnTo>
                  <a:pt x="426299" y="532726"/>
                </a:lnTo>
                <a:cubicBezTo>
                  <a:pt x="432507" y="532723"/>
                  <a:pt x="438557" y="530772"/>
                  <a:pt x="443594" y="527144"/>
                </a:cubicBezTo>
                <a:cubicBezTo>
                  <a:pt x="448631" y="523516"/>
                  <a:pt x="452400" y="518397"/>
                  <a:pt x="454370" y="512510"/>
                </a:cubicBezTo>
                <a:lnTo>
                  <a:pt x="463032" y="485870"/>
                </a:lnTo>
                <a:cubicBezTo>
                  <a:pt x="464822" y="480544"/>
                  <a:pt x="467812" y="475702"/>
                  <a:pt x="471770" y="471713"/>
                </a:cubicBezTo>
                <a:cubicBezTo>
                  <a:pt x="475729" y="467763"/>
                  <a:pt x="480549" y="464784"/>
                  <a:pt x="485851" y="463006"/>
                </a:cubicBezTo>
                <a:lnTo>
                  <a:pt x="513100" y="454146"/>
                </a:lnTo>
                <a:cubicBezTo>
                  <a:pt x="517417" y="452621"/>
                  <a:pt x="521323" y="450117"/>
                  <a:pt x="524509" y="446828"/>
                </a:cubicBezTo>
                <a:cubicBezTo>
                  <a:pt x="527695" y="443539"/>
                  <a:pt x="530075" y="439556"/>
                  <a:pt x="531462" y="435192"/>
                </a:cubicBezTo>
                <a:cubicBezTo>
                  <a:pt x="532848" y="430829"/>
                  <a:pt x="533205" y="426203"/>
                  <a:pt x="532501" y="421677"/>
                </a:cubicBezTo>
                <a:cubicBezTo>
                  <a:pt x="531798" y="417153"/>
                  <a:pt x="530055" y="412854"/>
                  <a:pt x="527409" y="409117"/>
                </a:cubicBezTo>
                <a:cubicBezTo>
                  <a:pt x="523648" y="403853"/>
                  <a:pt x="518279" y="399953"/>
                  <a:pt x="512110" y="398004"/>
                </a:cubicBezTo>
                <a:lnTo>
                  <a:pt x="485364" y="389342"/>
                </a:lnTo>
                <a:cubicBezTo>
                  <a:pt x="480048" y="387566"/>
                  <a:pt x="475218" y="384579"/>
                  <a:pt x="471255" y="380615"/>
                </a:cubicBezTo>
                <a:cubicBezTo>
                  <a:pt x="467293" y="376653"/>
                  <a:pt x="464304" y="371822"/>
                  <a:pt x="462529" y="366508"/>
                </a:cubicBezTo>
                <a:lnTo>
                  <a:pt x="453670" y="339274"/>
                </a:lnTo>
                <a:cubicBezTo>
                  <a:pt x="451642" y="333500"/>
                  <a:pt x="447864" y="328503"/>
                  <a:pt x="442862" y="324980"/>
                </a:cubicBezTo>
                <a:cubicBezTo>
                  <a:pt x="439092" y="322307"/>
                  <a:pt x="434749" y="320555"/>
                  <a:pt x="430181" y="319862"/>
                </a:cubicBezTo>
                <a:cubicBezTo>
                  <a:pt x="425613" y="319170"/>
                  <a:pt x="420945" y="319555"/>
                  <a:pt x="416553" y="320989"/>
                </a:cubicBezTo>
                <a:cubicBezTo>
                  <a:pt x="412160" y="322421"/>
                  <a:pt x="408164" y="324863"/>
                  <a:pt x="404885" y="328118"/>
                </a:cubicBezTo>
                <a:cubicBezTo>
                  <a:pt x="401605" y="331372"/>
                  <a:pt x="399132" y="335350"/>
                  <a:pt x="397665" y="339731"/>
                </a:cubicBezTo>
                <a:lnTo>
                  <a:pt x="388958" y="366478"/>
                </a:lnTo>
                <a:cubicBezTo>
                  <a:pt x="387233" y="371711"/>
                  <a:pt x="384336" y="376482"/>
                  <a:pt x="380486" y="380426"/>
                </a:cubicBezTo>
                <a:cubicBezTo>
                  <a:pt x="376638" y="384371"/>
                  <a:pt x="371938" y="387383"/>
                  <a:pt x="366747" y="389236"/>
                </a:cubicBezTo>
                <a:lnTo>
                  <a:pt x="339483" y="398096"/>
                </a:lnTo>
                <a:cubicBezTo>
                  <a:pt x="333668" y="400143"/>
                  <a:pt x="328639" y="403958"/>
                  <a:pt x="325096" y="409003"/>
                </a:cubicBezTo>
                <a:cubicBezTo>
                  <a:pt x="321554" y="414049"/>
                  <a:pt x="319677" y="420074"/>
                  <a:pt x="319726" y="426240"/>
                </a:cubicBezTo>
                <a:cubicBezTo>
                  <a:pt x="319774" y="432405"/>
                  <a:pt x="321747" y="438399"/>
                  <a:pt x="325367" y="443390"/>
                </a:cubicBezTo>
                <a:cubicBezTo>
                  <a:pt x="328989" y="448378"/>
                  <a:pt x="334078" y="452112"/>
                  <a:pt x="339925" y="454070"/>
                </a:cubicBezTo>
                <a:lnTo>
                  <a:pt x="366595" y="462747"/>
                </a:lnTo>
                <a:cubicBezTo>
                  <a:pt x="371923" y="464525"/>
                  <a:pt x="376762" y="467524"/>
                  <a:pt x="380728" y="471505"/>
                </a:cubicBezTo>
                <a:cubicBezTo>
                  <a:pt x="384692" y="475485"/>
                  <a:pt x="387671" y="480335"/>
                  <a:pt x="389429" y="485672"/>
                </a:cubicBezTo>
                <a:lnTo>
                  <a:pt x="398289" y="512891"/>
                </a:lnTo>
                <a:cubicBezTo>
                  <a:pt x="400329" y="518671"/>
                  <a:pt x="404109" y="523679"/>
                  <a:pt x="409113" y="527223"/>
                </a:cubicBezTo>
                <a:close/>
              </a:path>
            </a:pathLst>
          </a:custGeom>
          <a:gradFill>
            <a:gsLst>
              <a:gs pos="0">
                <a:schemeClr val="bg1"/>
              </a:gs>
              <a:gs pos="100000">
                <a:schemeClr val="accent5"/>
              </a:gs>
            </a:gsLst>
            <a:lin ang="2700000" scaled="1"/>
          </a:gradFill>
          <a:effectLst/>
        </p:spPr>
        <p:txBody>
          <a:bodyPr wrap="square" lIns="0" tIns="0" rIns="0" bIns="0" anchor="t" anchorCtr="0">
            <a:noAutofit/>
          </a:bodyPr>
          <a:lstStyle/>
          <a:p>
            <a:pPr algn="ctr" defTabSz="1828734" fontAlgn="base">
              <a:spcBef>
                <a:spcPct val="0"/>
              </a:spcBef>
              <a:spcAft>
                <a:spcPct val="0"/>
              </a:spcAft>
            </a:pPr>
            <a:endParaRPr lang="en-US" sz="3200" kern="0">
              <a:ln w="3175">
                <a:noFill/>
              </a:ln>
              <a:solidFill>
                <a:srgbClr val="3A20A0"/>
              </a:solidFill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B590EA79-71AB-AA92-7148-1FD0A0492534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469"/>
          <a:stretch>
            <a:fillRect/>
          </a:stretch>
        </p:blipFill>
        <p:spPr>
          <a:xfrm>
            <a:off x="13345508" y="997789"/>
            <a:ext cx="8600092" cy="11617544"/>
          </a:xfrm>
          <a:prstGeom prst="roundRect">
            <a:avLst>
              <a:gd name="adj" fmla="val 6412"/>
            </a:avLst>
          </a:prstGeom>
          <a:ln w="38100">
            <a:gradFill>
              <a:gsLst>
                <a:gs pos="0">
                  <a:schemeClr val="accent3"/>
                </a:gs>
                <a:gs pos="32000">
                  <a:schemeClr val="accent6"/>
                </a:gs>
                <a:gs pos="65000">
                  <a:schemeClr val="accent5">
                    <a:lumMod val="75000"/>
                  </a:schemeClr>
                </a:gs>
                <a:gs pos="100000">
                  <a:schemeClr val="accent1">
                    <a:lumMod val="100000"/>
                  </a:schemeClr>
                </a:gs>
              </a:gsLst>
              <a:lin ang="5400000" scaled="1"/>
            </a:gradFill>
          </a:ln>
          <a:effectLst>
            <a:glow rad="254000">
              <a:schemeClr val="accent4">
                <a:satMod val="175000"/>
                <a:alpha val="1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4453520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614EE1-9111-DE20-0424-0337710F1B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469CE7F-FA4E-799C-C496-90BFC76D7C6B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>
                <a:solidFill>
                  <a:schemeClr val="bg2"/>
                </a:solidFill>
              </a:rPr>
              <a:t>Modernize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91725AC-F8C6-739B-7610-7012DCB892D4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>
            <a:normAutofit/>
          </a:bodyPr>
          <a:lstStyle/>
          <a:p>
            <a:r>
              <a:rPr lang="en-US" sz="6000">
                <a:solidFill>
                  <a:schemeClr val="bg1"/>
                </a:solidFill>
              </a:rPr>
              <a:t>Modernize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99668753-D5DE-560F-5EFD-8330CB94A193}"/>
              </a:ext>
            </a:extLst>
          </p:cNvPr>
          <p:cNvSpPr>
            <a:spLocks/>
          </p:cNvSpPr>
          <p:nvPr/>
        </p:nvSpPr>
        <p:spPr>
          <a:xfrm>
            <a:off x="2333298" y="4274519"/>
            <a:ext cx="6400800" cy="6400800"/>
          </a:xfrm>
          <a:prstGeom prst="ellipse">
            <a:avLst/>
          </a:prstGeom>
          <a:noFill/>
          <a:ln w="38100">
            <a:gradFill>
              <a:gsLst>
                <a:gs pos="0">
                  <a:schemeClr val="accent6"/>
                </a:gs>
                <a:gs pos="33000">
                  <a:schemeClr val="accent3"/>
                </a:gs>
                <a:gs pos="74000">
                  <a:schemeClr val="accent2"/>
                </a:gs>
                <a:gs pos="100000">
                  <a:schemeClr val="accent4"/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EE8022B-AA1E-DB8C-35EB-2D55F625F1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6956320" y="4504732"/>
            <a:ext cx="274320" cy="27432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63897" cap="flat">
            <a:noFill/>
            <a:prstDash val="solid"/>
            <a:miter/>
          </a:ln>
          <a:effectLst>
            <a:outerShdw blurRad="63500" dist="63500" dir="2700000" algn="tl" rotWithShape="0">
              <a:srgbClr val="454142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0" tIns="91298" rIns="0" bIns="91298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4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91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3337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783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2229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6674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1120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556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8259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pic>
        <p:nvPicPr>
          <p:cNvPr id="7" name="Picture 6" descr="A purple and blue ribbon&#10;&#10;AI-generated content may be incorrect.">
            <a:extLst>
              <a:ext uri="{FF2B5EF4-FFF2-40B4-BE49-F238E27FC236}">
                <a16:creationId xmlns:a16="http://schemas.microsoft.com/office/drawing/2014/main" id="{F9782C71-32C9-0FE0-BDBD-FD9C172D510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24379" y="6067635"/>
            <a:ext cx="3059616" cy="2806703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23709F49-AD16-6E0F-E10D-3C49FD7FC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8511620" y="6703395"/>
            <a:ext cx="274320" cy="27432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63897" cap="flat">
            <a:noFill/>
            <a:prstDash val="solid"/>
            <a:miter/>
          </a:ln>
          <a:effectLst>
            <a:outerShdw blurRad="63500" dist="63500" dir="2700000" algn="tl" rotWithShape="0">
              <a:srgbClr val="454142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0" tIns="91298" rIns="0" bIns="91298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4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91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3337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783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2229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6674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1120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556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8259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E1C26F4-8F9E-526D-BB64-0D3C19772B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7786964" y="9505426"/>
            <a:ext cx="274320" cy="27432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63897" cap="flat">
            <a:noFill/>
            <a:prstDash val="solid"/>
            <a:miter/>
          </a:ln>
          <a:effectLst>
            <a:outerShdw blurRad="63500" dist="63500" dir="2700000" algn="tl" rotWithShape="0">
              <a:srgbClr val="454142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0" tIns="91298" rIns="0" bIns="91298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4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91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3337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783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2229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6674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1120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556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8259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55F65C8-E761-57CA-4817-8F1F1106EA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5415802" y="10541412"/>
            <a:ext cx="274320" cy="27432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63897" cap="flat">
            <a:noFill/>
            <a:prstDash val="solid"/>
            <a:miter/>
          </a:ln>
          <a:effectLst>
            <a:outerShdw blurRad="63500" dist="63500" dir="2700000" algn="tl" rotWithShape="0">
              <a:srgbClr val="454142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0" tIns="91298" rIns="0" bIns="91298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4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91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3337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783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2229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6674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1120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556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8259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0EDF465-E084-8ADB-3B97-68AE62EE8F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3973037" y="4504732"/>
            <a:ext cx="274320" cy="27432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63897" cap="flat">
            <a:noFill/>
            <a:prstDash val="solid"/>
            <a:miter/>
          </a:ln>
          <a:effectLst>
            <a:outerShdw blurRad="63500" dist="63500" dir="2700000" algn="tl" rotWithShape="0">
              <a:srgbClr val="454142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0" tIns="91298" rIns="0" bIns="91298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4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91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3337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783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2229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6674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1120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556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8259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1DDEFE2-ED37-6767-79FC-CB0A460616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2270574" y="6710835"/>
            <a:ext cx="274320" cy="27432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63897" cap="flat">
            <a:noFill/>
            <a:prstDash val="solid"/>
            <a:miter/>
          </a:ln>
          <a:effectLst>
            <a:outerShdw blurRad="63500" dist="63500" dir="2700000" algn="tl" rotWithShape="0">
              <a:srgbClr val="454142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0" tIns="91298" rIns="0" bIns="91298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4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91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3337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783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2229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6674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1120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556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8259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026EDCD-4CE2-D122-F8E6-D232D93127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3025377" y="9505426"/>
            <a:ext cx="274320" cy="27432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63897" cap="flat">
            <a:noFill/>
            <a:prstDash val="solid"/>
            <a:miter/>
          </a:ln>
          <a:effectLst>
            <a:outerShdw blurRad="63500" dist="63500" dir="2700000" algn="tl" rotWithShape="0">
              <a:srgbClr val="454142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0" tIns="91298" rIns="0" bIns="91298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4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91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3337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783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2229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6674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1120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556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8259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5000594-4104-75A5-20F3-3BFEEDC87A8F}"/>
              </a:ext>
            </a:extLst>
          </p:cNvPr>
          <p:cNvSpPr txBox="1"/>
          <p:nvPr/>
        </p:nvSpPr>
        <p:spPr>
          <a:xfrm>
            <a:off x="4134702" y="11207542"/>
            <a:ext cx="283652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en-US" sz="3200" b="1">
                <a:solidFill>
                  <a:schemeClr val="bg1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Modernize</a:t>
            </a:r>
            <a:endParaRPr lang="en-US" sz="3200" b="1" kern="0">
              <a:ln w="3175">
                <a:noFill/>
              </a:ln>
              <a:solidFill>
                <a:schemeClr val="bg1"/>
              </a:solidFill>
              <a:latin typeface="Poppins" panose="00000500000000000000" pitchFamily="2" charset="0"/>
              <a:ea typeface="Open Sans" panose="020B0606030504020204" pitchFamily="34" charset="0"/>
              <a:cs typeface="Poppins" panose="00000500000000000000" pitchFamily="2" charset="0"/>
            </a:endParaRPr>
          </a:p>
        </p:txBody>
      </p:sp>
      <p:sp>
        <p:nvSpPr>
          <p:cNvPr id="21" name="Graphic 14">
            <a:extLst>
              <a:ext uri="{FF2B5EF4-FFF2-40B4-BE49-F238E27FC236}">
                <a16:creationId xmlns:a16="http://schemas.microsoft.com/office/drawing/2014/main" id="{065BE3AB-3330-87B2-869C-71230A195F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239212" y="10294722"/>
            <a:ext cx="901820" cy="901607"/>
          </a:xfrm>
          <a:custGeom>
            <a:avLst/>
            <a:gdLst>
              <a:gd name="connsiteX0" fmla="*/ 174401 w 532852"/>
              <a:gd name="connsiteY0" fmla="*/ 388199 h 532726"/>
              <a:gd name="connsiteX1" fmla="*/ 197888 w 532852"/>
              <a:gd name="connsiteY1" fmla="*/ 395675 h 532726"/>
              <a:gd name="connsiteX2" fmla="*/ 221286 w 532852"/>
              <a:gd name="connsiteY2" fmla="*/ 388322 h 532726"/>
              <a:gd name="connsiteX3" fmla="*/ 235245 w 532852"/>
              <a:gd name="connsiteY3" fmla="*/ 370984 h 532726"/>
              <a:gd name="connsiteX4" fmla="*/ 254060 w 532852"/>
              <a:gd name="connsiteY4" fmla="*/ 313609 h 532726"/>
              <a:gd name="connsiteX5" fmla="*/ 276727 w 532852"/>
              <a:gd name="connsiteY5" fmla="*/ 276905 h 532726"/>
              <a:gd name="connsiteX6" fmla="*/ 313429 w 532852"/>
              <a:gd name="connsiteY6" fmla="*/ 254240 h 532726"/>
              <a:gd name="connsiteX7" fmla="*/ 368704 w 532852"/>
              <a:gd name="connsiteY7" fmla="*/ 236231 h 532726"/>
              <a:gd name="connsiteX8" fmla="*/ 388362 w 532852"/>
              <a:gd name="connsiteY8" fmla="*/ 221378 h 532726"/>
              <a:gd name="connsiteX9" fmla="*/ 395831 w 532852"/>
              <a:gd name="connsiteY9" fmla="*/ 197900 h 532726"/>
              <a:gd name="connsiteX10" fmla="*/ 388362 w 532852"/>
              <a:gd name="connsiteY10" fmla="*/ 174420 h 532726"/>
              <a:gd name="connsiteX11" fmla="*/ 368704 w 532852"/>
              <a:gd name="connsiteY11" fmla="*/ 159569 h 532726"/>
              <a:gd name="connsiteX12" fmla="*/ 312379 w 532852"/>
              <a:gd name="connsiteY12" fmla="*/ 141408 h 532726"/>
              <a:gd name="connsiteX13" fmla="*/ 275722 w 532852"/>
              <a:gd name="connsiteY13" fmla="*/ 118757 h 532726"/>
              <a:gd name="connsiteX14" fmla="*/ 253086 w 532852"/>
              <a:gd name="connsiteY14" fmla="*/ 82222 h 532726"/>
              <a:gd name="connsiteX15" fmla="*/ 235138 w 532852"/>
              <a:gd name="connsiteY15" fmla="*/ 26977 h 532726"/>
              <a:gd name="connsiteX16" fmla="*/ 220281 w 532852"/>
              <a:gd name="connsiteY16" fmla="*/ 7325 h 532726"/>
              <a:gd name="connsiteX17" fmla="*/ 196800 w 532852"/>
              <a:gd name="connsiteY17" fmla="*/ 0 h 532726"/>
              <a:gd name="connsiteX18" fmla="*/ 173318 w 532852"/>
              <a:gd name="connsiteY18" fmla="*/ 7325 h 532726"/>
              <a:gd name="connsiteX19" fmla="*/ 158294 w 532852"/>
              <a:gd name="connsiteY19" fmla="*/ 27419 h 532726"/>
              <a:gd name="connsiteX20" fmla="*/ 140133 w 532852"/>
              <a:gd name="connsiteY20" fmla="*/ 83242 h 532726"/>
              <a:gd name="connsiteX21" fmla="*/ 118227 w 532852"/>
              <a:gd name="connsiteY21" fmla="*/ 118650 h 532726"/>
              <a:gd name="connsiteX22" fmla="*/ 82347 w 532852"/>
              <a:gd name="connsiteY22" fmla="*/ 141362 h 532726"/>
              <a:gd name="connsiteX23" fmla="*/ 27134 w 532852"/>
              <a:gd name="connsiteY23" fmla="*/ 159295 h 532726"/>
              <a:gd name="connsiteX24" fmla="*/ 11470 w 532852"/>
              <a:gd name="connsiteY24" fmla="*/ 169334 h 532726"/>
              <a:gd name="connsiteX25" fmla="*/ 1917 w 532852"/>
              <a:gd name="connsiteY25" fmla="*/ 185300 h 532726"/>
              <a:gd name="connsiteX26" fmla="*/ 477 w 532852"/>
              <a:gd name="connsiteY26" fmla="*/ 203849 h 532726"/>
              <a:gd name="connsiteX27" fmla="*/ 7451 w 532852"/>
              <a:gd name="connsiteY27" fmla="*/ 221100 h 532726"/>
              <a:gd name="connsiteX28" fmla="*/ 27575 w 532852"/>
              <a:gd name="connsiteY28" fmla="*/ 236125 h 532726"/>
              <a:gd name="connsiteX29" fmla="*/ 82195 w 532852"/>
              <a:gd name="connsiteY29" fmla="*/ 253859 h 532726"/>
              <a:gd name="connsiteX30" fmla="*/ 118912 w 532852"/>
              <a:gd name="connsiteY30" fmla="*/ 276602 h 532726"/>
              <a:gd name="connsiteX31" fmla="*/ 126660 w 532852"/>
              <a:gd name="connsiteY31" fmla="*/ 285416 h 532726"/>
              <a:gd name="connsiteX32" fmla="*/ 141594 w 532852"/>
              <a:gd name="connsiteY32" fmla="*/ 313380 h 532726"/>
              <a:gd name="connsiteX33" fmla="*/ 159542 w 532852"/>
              <a:gd name="connsiteY33" fmla="*/ 368533 h 532726"/>
              <a:gd name="connsiteX34" fmla="*/ 174401 w 532852"/>
              <a:gd name="connsiteY34" fmla="*/ 388199 h 532726"/>
              <a:gd name="connsiteX35" fmla="*/ 409113 w 532852"/>
              <a:gd name="connsiteY35" fmla="*/ 527223 h 532726"/>
              <a:gd name="connsiteX36" fmla="*/ 426223 w 532852"/>
              <a:gd name="connsiteY36" fmla="*/ 532681 h 532726"/>
              <a:gd name="connsiteX37" fmla="*/ 426299 w 532852"/>
              <a:gd name="connsiteY37" fmla="*/ 532726 h 532726"/>
              <a:gd name="connsiteX38" fmla="*/ 443594 w 532852"/>
              <a:gd name="connsiteY38" fmla="*/ 527144 h 532726"/>
              <a:gd name="connsiteX39" fmla="*/ 454370 w 532852"/>
              <a:gd name="connsiteY39" fmla="*/ 512510 h 532726"/>
              <a:gd name="connsiteX40" fmla="*/ 463032 w 532852"/>
              <a:gd name="connsiteY40" fmla="*/ 485870 h 532726"/>
              <a:gd name="connsiteX41" fmla="*/ 471770 w 532852"/>
              <a:gd name="connsiteY41" fmla="*/ 471713 h 532726"/>
              <a:gd name="connsiteX42" fmla="*/ 485851 w 532852"/>
              <a:gd name="connsiteY42" fmla="*/ 463006 h 532726"/>
              <a:gd name="connsiteX43" fmla="*/ 513100 w 532852"/>
              <a:gd name="connsiteY43" fmla="*/ 454146 h 532726"/>
              <a:gd name="connsiteX44" fmla="*/ 524509 w 532852"/>
              <a:gd name="connsiteY44" fmla="*/ 446828 h 532726"/>
              <a:gd name="connsiteX45" fmla="*/ 531462 w 532852"/>
              <a:gd name="connsiteY45" fmla="*/ 435192 h 532726"/>
              <a:gd name="connsiteX46" fmla="*/ 532501 w 532852"/>
              <a:gd name="connsiteY46" fmla="*/ 421677 h 532726"/>
              <a:gd name="connsiteX47" fmla="*/ 527409 w 532852"/>
              <a:gd name="connsiteY47" fmla="*/ 409117 h 532726"/>
              <a:gd name="connsiteX48" fmla="*/ 512110 w 532852"/>
              <a:gd name="connsiteY48" fmla="*/ 398004 h 532726"/>
              <a:gd name="connsiteX49" fmla="*/ 485364 w 532852"/>
              <a:gd name="connsiteY49" fmla="*/ 389342 h 532726"/>
              <a:gd name="connsiteX50" fmla="*/ 471255 w 532852"/>
              <a:gd name="connsiteY50" fmla="*/ 380615 h 532726"/>
              <a:gd name="connsiteX51" fmla="*/ 462529 w 532852"/>
              <a:gd name="connsiteY51" fmla="*/ 366508 h 532726"/>
              <a:gd name="connsiteX52" fmla="*/ 453670 w 532852"/>
              <a:gd name="connsiteY52" fmla="*/ 339274 h 532726"/>
              <a:gd name="connsiteX53" fmla="*/ 442862 w 532852"/>
              <a:gd name="connsiteY53" fmla="*/ 324980 h 532726"/>
              <a:gd name="connsiteX54" fmla="*/ 430181 w 532852"/>
              <a:gd name="connsiteY54" fmla="*/ 319862 h 532726"/>
              <a:gd name="connsiteX55" fmla="*/ 416553 w 532852"/>
              <a:gd name="connsiteY55" fmla="*/ 320989 h 532726"/>
              <a:gd name="connsiteX56" fmla="*/ 404885 w 532852"/>
              <a:gd name="connsiteY56" fmla="*/ 328118 h 532726"/>
              <a:gd name="connsiteX57" fmla="*/ 397665 w 532852"/>
              <a:gd name="connsiteY57" fmla="*/ 339731 h 532726"/>
              <a:gd name="connsiteX58" fmla="*/ 388958 w 532852"/>
              <a:gd name="connsiteY58" fmla="*/ 366478 h 532726"/>
              <a:gd name="connsiteX59" fmla="*/ 380486 w 532852"/>
              <a:gd name="connsiteY59" fmla="*/ 380426 h 532726"/>
              <a:gd name="connsiteX60" fmla="*/ 366747 w 532852"/>
              <a:gd name="connsiteY60" fmla="*/ 389236 h 532726"/>
              <a:gd name="connsiteX61" fmla="*/ 339483 w 532852"/>
              <a:gd name="connsiteY61" fmla="*/ 398096 h 532726"/>
              <a:gd name="connsiteX62" fmla="*/ 325096 w 532852"/>
              <a:gd name="connsiteY62" fmla="*/ 409003 h 532726"/>
              <a:gd name="connsiteX63" fmla="*/ 319726 w 532852"/>
              <a:gd name="connsiteY63" fmla="*/ 426240 h 532726"/>
              <a:gd name="connsiteX64" fmla="*/ 325367 w 532852"/>
              <a:gd name="connsiteY64" fmla="*/ 443390 h 532726"/>
              <a:gd name="connsiteX65" fmla="*/ 339925 w 532852"/>
              <a:gd name="connsiteY65" fmla="*/ 454070 h 532726"/>
              <a:gd name="connsiteX66" fmla="*/ 366595 w 532852"/>
              <a:gd name="connsiteY66" fmla="*/ 462747 h 532726"/>
              <a:gd name="connsiteX67" fmla="*/ 380728 w 532852"/>
              <a:gd name="connsiteY67" fmla="*/ 471505 h 532726"/>
              <a:gd name="connsiteX68" fmla="*/ 389429 w 532852"/>
              <a:gd name="connsiteY68" fmla="*/ 485672 h 532726"/>
              <a:gd name="connsiteX69" fmla="*/ 398289 w 532852"/>
              <a:gd name="connsiteY69" fmla="*/ 512891 h 532726"/>
              <a:gd name="connsiteX70" fmla="*/ 409113 w 532852"/>
              <a:gd name="connsiteY70" fmla="*/ 527223 h 532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</a:cxnLst>
            <a:rect l="l" t="t" r="r" b="b"/>
            <a:pathLst>
              <a:path w="532852" h="532726">
                <a:moveTo>
                  <a:pt x="174401" y="388199"/>
                </a:moveTo>
                <a:cubicBezTo>
                  <a:pt x="181268" y="393060"/>
                  <a:pt x="189474" y="395672"/>
                  <a:pt x="197888" y="395675"/>
                </a:cubicBezTo>
                <a:cubicBezTo>
                  <a:pt x="206261" y="395702"/>
                  <a:pt x="214435" y="393133"/>
                  <a:pt x="221286" y="388322"/>
                </a:cubicBezTo>
                <a:cubicBezTo>
                  <a:pt x="227449" y="383940"/>
                  <a:pt x="232280" y="377939"/>
                  <a:pt x="235245" y="370984"/>
                </a:cubicBezTo>
                <a:lnTo>
                  <a:pt x="254060" y="313609"/>
                </a:lnTo>
                <a:cubicBezTo>
                  <a:pt x="258661" y="299779"/>
                  <a:pt x="266421" y="287211"/>
                  <a:pt x="276727" y="276905"/>
                </a:cubicBezTo>
                <a:cubicBezTo>
                  <a:pt x="287033" y="266599"/>
                  <a:pt x="299599" y="258839"/>
                  <a:pt x="313429" y="254240"/>
                </a:cubicBezTo>
                <a:lnTo>
                  <a:pt x="368704" y="236231"/>
                </a:lnTo>
                <a:cubicBezTo>
                  <a:pt x="376636" y="233433"/>
                  <a:pt x="383505" y="228244"/>
                  <a:pt x="388362" y="221378"/>
                </a:cubicBezTo>
                <a:cubicBezTo>
                  <a:pt x="393221" y="214514"/>
                  <a:pt x="395831" y="206311"/>
                  <a:pt x="395831" y="197900"/>
                </a:cubicBezTo>
                <a:cubicBezTo>
                  <a:pt x="395831" y="189489"/>
                  <a:pt x="393221" y="181286"/>
                  <a:pt x="388362" y="174420"/>
                </a:cubicBezTo>
                <a:cubicBezTo>
                  <a:pt x="383505" y="167555"/>
                  <a:pt x="376636" y="162365"/>
                  <a:pt x="368704" y="159569"/>
                </a:cubicBezTo>
                <a:lnTo>
                  <a:pt x="312379" y="141408"/>
                </a:lnTo>
                <a:cubicBezTo>
                  <a:pt x="298578" y="136785"/>
                  <a:pt x="286031" y="129032"/>
                  <a:pt x="275722" y="118757"/>
                </a:cubicBezTo>
                <a:cubicBezTo>
                  <a:pt x="265458" y="108489"/>
                  <a:pt x="257709" y="95985"/>
                  <a:pt x="253086" y="82222"/>
                </a:cubicBezTo>
                <a:lnTo>
                  <a:pt x="235138" y="26977"/>
                </a:lnTo>
                <a:cubicBezTo>
                  <a:pt x="232345" y="19044"/>
                  <a:pt x="227152" y="12176"/>
                  <a:pt x="220281" y="7325"/>
                </a:cubicBezTo>
                <a:cubicBezTo>
                  <a:pt x="213380" y="2555"/>
                  <a:pt x="205189" y="0"/>
                  <a:pt x="196800" y="0"/>
                </a:cubicBezTo>
                <a:cubicBezTo>
                  <a:pt x="188410" y="0"/>
                  <a:pt x="180220" y="2555"/>
                  <a:pt x="173318" y="7325"/>
                </a:cubicBezTo>
                <a:cubicBezTo>
                  <a:pt x="166324" y="12278"/>
                  <a:pt x="161066" y="19308"/>
                  <a:pt x="158294" y="27419"/>
                </a:cubicBezTo>
                <a:lnTo>
                  <a:pt x="140133" y="83242"/>
                </a:lnTo>
                <a:cubicBezTo>
                  <a:pt x="135564" y="96530"/>
                  <a:pt x="128079" y="108629"/>
                  <a:pt x="118227" y="118650"/>
                </a:cubicBezTo>
                <a:cubicBezTo>
                  <a:pt x="108159" y="128861"/>
                  <a:pt x="95884" y="136631"/>
                  <a:pt x="82347" y="141362"/>
                </a:cubicBezTo>
                <a:lnTo>
                  <a:pt x="27134" y="159295"/>
                </a:lnTo>
                <a:cubicBezTo>
                  <a:pt x="21207" y="161385"/>
                  <a:pt x="15845" y="164822"/>
                  <a:pt x="11470" y="169334"/>
                </a:cubicBezTo>
                <a:cubicBezTo>
                  <a:pt x="7094" y="173846"/>
                  <a:pt x="3825" y="179311"/>
                  <a:pt x="1917" y="185300"/>
                </a:cubicBezTo>
                <a:cubicBezTo>
                  <a:pt x="10" y="191289"/>
                  <a:pt x="-483" y="197638"/>
                  <a:pt x="477" y="203849"/>
                </a:cubicBezTo>
                <a:cubicBezTo>
                  <a:pt x="1437" y="210062"/>
                  <a:pt x="3824" y="215965"/>
                  <a:pt x="7451" y="221100"/>
                </a:cubicBezTo>
                <a:cubicBezTo>
                  <a:pt x="12412" y="228099"/>
                  <a:pt x="19454" y="233357"/>
                  <a:pt x="27575" y="236125"/>
                </a:cubicBezTo>
                <a:lnTo>
                  <a:pt x="82195" y="253859"/>
                </a:lnTo>
                <a:cubicBezTo>
                  <a:pt x="96031" y="258493"/>
                  <a:pt x="108600" y="266278"/>
                  <a:pt x="118912" y="276602"/>
                </a:cubicBezTo>
                <a:cubicBezTo>
                  <a:pt x="121672" y="279379"/>
                  <a:pt x="124260" y="282323"/>
                  <a:pt x="126660" y="285416"/>
                </a:cubicBezTo>
                <a:cubicBezTo>
                  <a:pt x="133196" y="293818"/>
                  <a:pt x="138247" y="303276"/>
                  <a:pt x="141594" y="313380"/>
                </a:cubicBezTo>
                <a:lnTo>
                  <a:pt x="159542" y="368533"/>
                </a:lnTo>
                <a:cubicBezTo>
                  <a:pt x="162341" y="376467"/>
                  <a:pt x="167532" y="383339"/>
                  <a:pt x="174401" y="388199"/>
                </a:cubicBezTo>
                <a:close/>
                <a:moveTo>
                  <a:pt x="409113" y="527223"/>
                </a:moveTo>
                <a:cubicBezTo>
                  <a:pt x="414115" y="530767"/>
                  <a:pt x="420093" y="532673"/>
                  <a:pt x="426223" y="532681"/>
                </a:cubicBezTo>
                <a:lnTo>
                  <a:pt x="426299" y="532726"/>
                </a:lnTo>
                <a:cubicBezTo>
                  <a:pt x="432507" y="532723"/>
                  <a:pt x="438557" y="530772"/>
                  <a:pt x="443594" y="527144"/>
                </a:cubicBezTo>
                <a:cubicBezTo>
                  <a:pt x="448631" y="523516"/>
                  <a:pt x="452400" y="518397"/>
                  <a:pt x="454370" y="512510"/>
                </a:cubicBezTo>
                <a:lnTo>
                  <a:pt x="463032" y="485870"/>
                </a:lnTo>
                <a:cubicBezTo>
                  <a:pt x="464822" y="480544"/>
                  <a:pt x="467812" y="475702"/>
                  <a:pt x="471770" y="471713"/>
                </a:cubicBezTo>
                <a:cubicBezTo>
                  <a:pt x="475729" y="467763"/>
                  <a:pt x="480549" y="464784"/>
                  <a:pt x="485851" y="463006"/>
                </a:cubicBezTo>
                <a:lnTo>
                  <a:pt x="513100" y="454146"/>
                </a:lnTo>
                <a:cubicBezTo>
                  <a:pt x="517417" y="452621"/>
                  <a:pt x="521323" y="450117"/>
                  <a:pt x="524509" y="446828"/>
                </a:cubicBezTo>
                <a:cubicBezTo>
                  <a:pt x="527695" y="443539"/>
                  <a:pt x="530075" y="439556"/>
                  <a:pt x="531462" y="435192"/>
                </a:cubicBezTo>
                <a:cubicBezTo>
                  <a:pt x="532848" y="430829"/>
                  <a:pt x="533205" y="426203"/>
                  <a:pt x="532501" y="421677"/>
                </a:cubicBezTo>
                <a:cubicBezTo>
                  <a:pt x="531798" y="417153"/>
                  <a:pt x="530055" y="412854"/>
                  <a:pt x="527409" y="409117"/>
                </a:cubicBezTo>
                <a:cubicBezTo>
                  <a:pt x="523648" y="403853"/>
                  <a:pt x="518279" y="399953"/>
                  <a:pt x="512110" y="398004"/>
                </a:cubicBezTo>
                <a:lnTo>
                  <a:pt x="485364" y="389342"/>
                </a:lnTo>
                <a:cubicBezTo>
                  <a:pt x="480048" y="387566"/>
                  <a:pt x="475218" y="384579"/>
                  <a:pt x="471255" y="380615"/>
                </a:cubicBezTo>
                <a:cubicBezTo>
                  <a:pt x="467293" y="376653"/>
                  <a:pt x="464304" y="371822"/>
                  <a:pt x="462529" y="366508"/>
                </a:cubicBezTo>
                <a:lnTo>
                  <a:pt x="453670" y="339274"/>
                </a:lnTo>
                <a:cubicBezTo>
                  <a:pt x="451642" y="333500"/>
                  <a:pt x="447864" y="328503"/>
                  <a:pt x="442862" y="324980"/>
                </a:cubicBezTo>
                <a:cubicBezTo>
                  <a:pt x="439092" y="322307"/>
                  <a:pt x="434749" y="320555"/>
                  <a:pt x="430181" y="319862"/>
                </a:cubicBezTo>
                <a:cubicBezTo>
                  <a:pt x="425613" y="319170"/>
                  <a:pt x="420945" y="319555"/>
                  <a:pt x="416553" y="320989"/>
                </a:cubicBezTo>
                <a:cubicBezTo>
                  <a:pt x="412160" y="322421"/>
                  <a:pt x="408164" y="324863"/>
                  <a:pt x="404885" y="328118"/>
                </a:cubicBezTo>
                <a:cubicBezTo>
                  <a:pt x="401605" y="331372"/>
                  <a:pt x="399132" y="335350"/>
                  <a:pt x="397665" y="339731"/>
                </a:cubicBezTo>
                <a:lnTo>
                  <a:pt x="388958" y="366478"/>
                </a:lnTo>
                <a:cubicBezTo>
                  <a:pt x="387233" y="371711"/>
                  <a:pt x="384336" y="376482"/>
                  <a:pt x="380486" y="380426"/>
                </a:cubicBezTo>
                <a:cubicBezTo>
                  <a:pt x="376638" y="384371"/>
                  <a:pt x="371938" y="387383"/>
                  <a:pt x="366747" y="389236"/>
                </a:cubicBezTo>
                <a:lnTo>
                  <a:pt x="339483" y="398096"/>
                </a:lnTo>
                <a:cubicBezTo>
                  <a:pt x="333668" y="400143"/>
                  <a:pt x="328639" y="403958"/>
                  <a:pt x="325096" y="409003"/>
                </a:cubicBezTo>
                <a:cubicBezTo>
                  <a:pt x="321554" y="414049"/>
                  <a:pt x="319677" y="420074"/>
                  <a:pt x="319726" y="426240"/>
                </a:cubicBezTo>
                <a:cubicBezTo>
                  <a:pt x="319774" y="432405"/>
                  <a:pt x="321747" y="438399"/>
                  <a:pt x="325367" y="443390"/>
                </a:cubicBezTo>
                <a:cubicBezTo>
                  <a:pt x="328989" y="448378"/>
                  <a:pt x="334078" y="452112"/>
                  <a:pt x="339925" y="454070"/>
                </a:cubicBezTo>
                <a:lnTo>
                  <a:pt x="366595" y="462747"/>
                </a:lnTo>
                <a:cubicBezTo>
                  <a:pt x="371923" y="464525"/>
                  <a:pt x="376762" y="467524"/>
                  <a:pt x="380728" y="471505"/>
                </a:cubicBezTo>
                <a:cubicBezTo>
                  <a:pt x="384692" y="475485"/>
                  <a:pt x="387671" y="480335"/>
                  <a:pt x="389429" y="485672"/>
                </a:cubicBezTo>
                <a:lnTo>
                  <a:pt x="398289" y="512891"/>
                </a:lnTo>
                <a:cubicBezTo>
                  <a:pt x="400329" y="518671"/>
                  <a:pt x="404109" y="523679"/>
                  <a:pt x="409113" y="527223"/>
                </a:cubicBezTo>
                <a:close/>
              </a:path>
            </a:pathLst>
          </a:custGeom>
          <a:gradFill>
            <a:gsLst>
              <a:gs pos="0">
                <a:schemeClr val="bg1"/>
              </a:gs>
              <a:gs pos="100000">
                <a:schemeClr val="accent5"/>
              </a:gs>
            </a:gsLst>
            <a:lin ang="2700000" scaled="1"/>
          </a:gradFill>
          <a:effectLst/>
        </p:spPr>
        <p:txBody>
          <a:bodyPr wrap="square" lIns="0" tIns="0" rIns="0" bIns="0" anchor="t" anchorCtr="0">
            <a:noAutofit/>
          </a:bodyPr>
          <a:lstStyle/>
          <a:p>
            <a:pPr algn="ctr" defTabSz="1828734" fontAlgn="base">
              <a:spcBef>
                <a:spcPct val="0"/>
              </a:spcBef>
              <a:spcAft>
                <a:spcPct val="0"/>
              </a:spcAft>
            </a:pPr>
            <a:endParaRPr lang="en-US" sz="3200" kern="0">
              <a:ln w="3175">
                <a:noFill/>
              </a:ln>
              <a:solidFill>
                <a:srgbClr val="3A20A0"/>
              </a:solidFill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3FC3BB-CE0C-3CC7-E3EF-45A30EC7BD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49378" y="15134152"/>
            <a:ext cx="11724804" cy="1735696"/>
          </a:xfrm>
          <a:prstGeom prst="roundRect">
            <a:avLst/>
          </a:prstGeom>
          <a:ln>
            <a:solidFill>
              <a:schemeClr val="bg1"/>
            </a:solidFill>
          </a:ln>
        </p:spPr>
      </p:pic>
      <p:pic>
        <p:nvPicPr>
          <p:cNvPr id="14" name="Picture Placeholder 14">
            <a:extLst>
              <a:ext uri="{FF2B5EF4-FFF2-40B4-BE49-F238E27FC236}">
                <a16:creationId xmlns:a16="http://schemas.microsoft.com/office/drawing/2014/main" id="{CD1BAAA1-F040-6F20-D573-7EEBA0E248C4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33"/>
          <a:stretch>
            <a:fillRect/>
          </a:stretch>
        </p:blipFill>
        <p:spPr>
          <a:xfrm>
            <a:off x="10544175" y="1143000"/>
            <a:ext cx="12687300" cy="11315700"/>
          </a:xfrm>
          <a:prstGeom prst="roundRect">
            <a:avLst>
              <a:gd name="adj" fmla="val 6412"/>
            </a:avLst>
          </a:prstGeom>
          <a:ln w="38100">
            <a:gradFill>
              <a:gsLst>
                <a:gs pos="0">
                  <a:schemeClr val="accent3"/>
                </a:gs>
                <a:gs pos="32000">
                  <a:schemeClr val="accent6"/>
                </a:gs>
                <a:gs pos="65000">
                  <a:schemeClr val="accent5">
                    <a:lumMod val="75000"/>
                  </a:schemeClr>
                </a:gs>
                <a:gs pos="100000">
                  <a:schemeClr val="accent1">
                    <a:lumMod val="100000"/>
                  </a:schemeClr>
                </a:gs>
              </a:gsLst>
              <a:lin ang="5400000" scaled="1"/>
            </a:gradFill>
          </a:ln>
          <a:effectLst>
            <a:glow rad="254000">
              <a:schemeClr val="accent4">
                <a:satMod val="175000"/>
                <a:alpha val="1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3104550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urple and blue ribbon&#10;&#10;AI-generated content may be incorrect.">
            <a:extLst>
              <a:ext uri="{FF2B5EF4-FFF2-40B4-BE49-F238E27FC236}">
                <a16:creationId xmlns:a16="http://schemas.microsoft.com/office/drawing/2014/main" id="{7CE11F09-346A-19D4-5AAC-27D34174E06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736435" y="4641892"/>
            <a:ext cx="2015310" cy="184872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E6B7185-0A63-9FD9-30FB-EA65C6B3BED4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016379" y="4785491"/>
            <a:ext cx="2015310" cy="1702018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72D1E255-C73F-7BB4-46B3-42F3D58FCBF7}"/>
              </a:ext>
            </a:extLst>
          </p:cNvPr>
          <p:cNvSpPr txBox="1"/>
          <p:nvPr/>
        </p:nvSpPr>
        <p:spPr>
          <a:xfrm>
            <a:off x="11144716" y="7148796"/>
            <a:ext cx="11637666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en-US" sz="6000" b="1">
                <a:solidFill>
                  <a:schemeClr val="bg1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Get Started with Copilot Free</a:t>
            </a:r>
          </a:p>
          <a:p>
            <a:pPr algn="ctr"/>
            <a:r>
              <a:rPr lang="en-US" sz="6000" b="1">
                <a:solidFill>
                  <a:schemeClr val="bg1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right in your favorite IDE</a:t>
            </a:r>
            <a:endParaRPr lang="en-US" sz="6000" b="1" kern="0">
              <a:ln w="3175">
                <a:noFill/>
              </a:ln>
              <a:solidFill>
                <a:schemeClr val="bg1"/>
              </a:solidFill>
              <a:latin typeface="Poppins" panose="00000500000000000000" pitchFamily="2" charset="0"/>
              <a:ea typeface="Open Sans" panose="020B0606030504020204" pitchFamily="34" charset="0"/>
              <a:cs typeface="Poppins" panose="00000500000000000000" pitchFamily="2" charset="0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D57E6CE5-87C8-5C44-1500-280BDB751867}"/>
              </a:ext>
            </a:extLst>
          </p:cNvPr>
          <p:cNvSpPr>
            <a:spLocks/>
          </p:cNvSpPr>
          <p:nvPr/>
        </p:nvSpPr>
        <p:spPr>
          <a:xfrm>
            <a:off x="2333298" y="4274519"/>
            <a:ext cx="6400800" cy="6400800"/>
          </a:xfrm>
          <a:prstGeom prst="ellipse">
            <a:avLst/>
          </a:prstGeom>
          <a:noFill/>
          <a:ln w="38100">
            <a:gradFill>
              <a:gsLst>
                <a:gs pos="0">
                  <a:schemeClr val="accent6"/>
                </a:gs>
                <a:gs pos="33000">
                  <a:schemeClr val="accent3"/>
                </a:gs>
                <a:gs pos="74000">
                  <a:schemeClr val="accent2"/>
                </a:gs>
                <a:gs pos="100000">
                  <a:schemeClr val="accent4"/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DEA3879-D1E5-297D-0B14-173433F4AD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6956320" y="4504732"/>
            <a:ext cx="274320" cy="27432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63897" cap="flat">
            <a:noFill/>
            <a:prstDash val="solid"/>
            <a:miter/>
          </a:ln>
          <a:effectLst>
            <a:outerShdw blurRad="63500" dist="63500" dir="2700000" algn="tl" rotWithShape="0">
              <a:srgbClr val="454142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0" tIns="91298" rIns="0" bIns="91298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4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91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3337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783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2229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6674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1120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556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8259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pic>
        <p:nvPicPr>
          <p:cNvPr id="7" name="Picture 6" descr="A purple and blue ribbon&#10;&#10;AI-generated content may be incorrect.">
            <a:extLst>
              <a:ext uri="{FF2B5EF4-FFF2-40B4-BE49-F238E27FC236}">
                <a16:creationId xmlns:a16="http://schemas.microsoft.com/office/drawing/2014/main" id="{7B9D0A11-E3D9-3F05-73EA-1D167FED3DDF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24379" y="6067635"/>
            <a:ext cx="3059616" cy="2806703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D1456159-CAA4-0218-E1ED-5B68F8D2EA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8511620" y="6703395"/>
            <a:ext cx="274320" cy="27432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63897" cap="flat">
            <a:noFill/>
            <a:prstDash val="solid"/>
            <a:miter/>
          </a:ln>
          <a:effectLst>
            <a:outerShdw blurRad="63500" dist="63500" dir="2700000" algn="tl" rotWithShape="0">
              <a:srgbClr val="454142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0" tIns="91298" rIns="0" bIns="91298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4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91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3337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783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2229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6674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1120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556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8259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E21BC84-18E3-0F65-8799-0BD5E80C4C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7786964" y="9505426"/>
            <a:ext cx="274320" cy="27432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63897" cap="flat">
            <a:noFill/>
            <a:prstDash val="solid"/>
            <a:miter/>
          </a:ln>
          <a:effectLst>
            <a:outerShdw blurRad="63500" dist="63500" dir="2700000" algn="tl" rotWithShape="0">
              <a:srgbClr val="454142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0" tIns="91298" rIns="0" bIns="91298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4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91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3337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783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2229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6674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1120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556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8259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9EC90C5-27D0-54F9-128C-B40DF2959A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5415802" y="10541412"/>
            <a:ext cx="274320" cy="27432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63897" cap="flat">
            <a:noFill/>
            <a:prstDash val="solid"/>
            <a:miter/>
          </a:ln>
          <a:effectLst>
            <a:outerShdw blurRad="63500" dist="63500" dir="2700000" algn="tl" rotWithShape="0">
              <a:srgbClr val="454142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0" tIns="91298" rIns="0" bIns="91298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4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91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3337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783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2229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6674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1120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556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8259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6CA6B2D-522F-FDB0-36F0-7E2317888F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3973037" y="4504732"/>
            <a:ext cx="274320" cy="27432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63897" cap="flat">
            <a:noFill/>
            <a:prstDash val="solid"/>
            <a:miter/>
          </a:ln>
          <a:effectLst>
            <a:outerShdw blurRad="63500" dist="63500" dir="2700000" algn="tl" rotWithShape="0">
              <a:srgbClr val="454142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0" tIns="91298" rIns="0" bIns="91298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4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91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3337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783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2229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6674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1120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556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8259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6A64B9C-3630-4C6B-87D0-9F92E5B27F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2270574" y="6710835"/>
            <a:ext cx="274320" cy="27432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63897" cap="flat">
            <a:noFill/>
            <a:prstDash val="solid"/>
            <a:miter/>
          </a:ln>
          <a:effectLst>
            <a:outerShdw blurRad="63500" dist="63500" dir="2700000" algn="tl" rotWithShape="0">
              <a:srgbClr val="454142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0" tIns="91298" rIns="0" bIns="91298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4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91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3337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783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2229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6674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1120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556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8259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2A88759-B2A1-DD7B-26A2-3A7C9475D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3025377" y="9505426"/>
            <a:ext cx="274320" cy="27432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63897" cap="flat">
            <a:noFill/>
            <a:prstDash val="solid"/>
            <a:miter/>
          </a:ln>
          <a:effectLst>
            <a:outerShdw blurRad="63500" dist="63500" dir="2700000" algn="tl" rotWithShape="0">
              <a:srgbClr val="454142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0" tIns="91298" rIns="0" bIns="91298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4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91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3337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783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2229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6674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1120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556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8259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19" name="Graphic 14">
            <a:extLst>
              <a:ext uri="{FF2B5EF4-FFF2-40B4-BE49-F238E27FC236}">
                <a16:creationId xmlns:a16="http://schemas.microsoft.com/office/drawing/2014/main" id="{CE6F5D91-8861-4221-7A97-B6A5E5799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239212" y="10294722"/>
            <a:ext cx="901820" cy="901607"/>
          </a:xfrm>
          <a:custGeom>
            <a:avLst/>
            <a:gdLst>
              <a:gd name="connsiteX0" fmla="*/ 174401 w 532852"/>
              <a:gd name="connsiteY0" fmla="*/ 388199 h 532726"/>
              <a:gd name="connsiteX1" fmla="*/ 197888 w 532852"/>
              <a:gd name="connsiteY1" fmla="*/ 395675 h 532726"/>
              <a:gd name="connsiteX2" fmla="*/ 221286 w 532852"/>
              <a:gd name="connsiteY2" fmla="*/ 388322 h 532726"/>
              <a:gd name="connsiteX3" fmla="*/ 235245 w 532852"/>
              <a:gd name="connsiteY3" fmla="*/ 370984 h 532726"/>
              <a:gd name="connsiteX4" fmla="*/ 254060 w 532852"/>
              <a:gd name="connsiteY4" fmla="*/ 313609 h 532726"/>
              <a:gd name="connsiteX5" fmla="*/ 276727 w 532852"/>
              <a:gd name="connsiteY5" fmla="*/ 276905 h 532726"/>
              <a:gd name="connsiteX6" fmla="*/ 313429 w 532852"/>
              <a:gd name="connsiteY6" fmla="*/ 254240 h 532726"/>
              <a:gd name="connsiteX7" fmla="*/ 368704 w 532852"/>
              <a:gd name="connsiteY7" fmla="*/ 236231 h 532726"/>
              <a:gd name="connsiteX8" fmla="*/ 388362 w 532852"/>
              <a:gd name="connsiteY8" fmla="*/ 221378 h 532726"/>
              <a:gd name="connsiteX9" fmla="*/ 395831 w 532852"/>
              <a:gd name="connsiteY9" fmla="*/ 197900 h 532726"/>
              <a:gd name="connsiteX10" fmla="*/ 388362 w 532852"/>
              <a:gd name="connsiteY10" fmla="*/ 174420 h 532726"/>
              <a:gd name="connsiteX11" fmla="*/ 368704 w 532852"/>
              <a:gd name="connsiteY11" fmla="*/ 159569 h 532726"/>
              <a:gd name="connsiteX12" fmla="*/ 312379 w 532852"/>
              <a:gd name="connsiteY12" fmla="*/ 141408 h 532726"/>
              <a:gd name="connsiteX13" fmla="*/ 275722 w 532852"/>
              <a:gd name="connsiteY13" fmla="*/ 118757 h 532726"/>
              <a:gd name="connsiteX14" fmla="*/ 253086 w 532852"/>
              <a:gd name="connsiteY14" fmla="*/ 82222 h 532726"/>
              <a:gd name="connsiteX15" fmla="*/ 235138 w 532852"/>
              <a:gd name="connsiteY15" fmla="*/ 26977 h 532726"/>
              <a:gd name="connsiteX16" fmla="*/ 220281 w 532852"/>
              <a:gd name="connsiteY16" fmla="*/ 7325 h 532726"/>
              <a:gd name="connsiteX17" fmla="*/ 196800 w 532852"/>
              <a:gd name="connsiteY17" fmla="*/ 0 h 532726"/>
              <a:gd name="connsiteX18" fmla="*/ 173318 w 532852"/>
              <a:gd name="connsiteY18" fmla="*/ 7325 h 532726"/>
              <a:gd name="connsiteX19" fmla="*/ 158294 w 532852"/>
              <a:gd name="connsiteY19" fmla="*/ 27419 h 532726"/>
              <a:gd name="connsiteX20" fmla="*/ 140133 w 532852"/>
              <a:gd name="connsiteY20" fmla="*/ 83242 h 532726"/>
              <a:gd name="connsiteX21" fmla="*/ 118227 w 532852"/>
              <a:gd name="connsiteY21" fmla="*/ 118650 h 532726"/>
              <a:gd name="connsiteX22" fmla="*/ 82347 w 532852"/>
              <a:gd name="connsiteY22" fmla="*/ 141362 h 532726"/>
              <a:gd name="connsiteX23" fmla="*/ 27134 w 532852"/>
              <a:gd name="connsiteY23" fmla="*/ 159295 h 532726"/>
              <a:gd name="connsiteX24" fmla="*/ 11470 w 532852"/>
              <a:gd name="connsiteY24" fmla="*/ 169334 h 532726"/>
              <a:gd name="connsiteX25" fmla="*/ 1917 w 532852"/>
              <a:gd name="connsiteY25" fmla="*/ 185300 h 532726"/>
              <a:gd name="connsiteX26" fmla="*/ 477 w 532852"/>
              <a:gd name="connsiteY26" fmla="*/ 203849 h 532726"/>
              <a:gd name="connsiteX27" fmla="*/ 7451 w 532852"/>
              <a:gd name="connsiteY27" fmla="*/ 221100 h 532726"/>
              <a:gd name="connsiteX28" fmla="*/ 27575 w 532852"/>
              <a:gd name="connsiteY28" fmla="*/ 236125 h 532726"/>
              <a:gd name="connsiteX29" fmla="*/ 82195 w 532852"/>
              <a:gd name="connsiteY29" fmla="*/ 253859 h 532726"/>
              <a:gd name="connsiteX30" fmla="*/ 118912 w 532852"/>
              <a:gd name="connsiteY30" fmla="*/ 276602 h 532726"/>
              <a:gd name="connsiteX31" fmla="*/ 126660 w 532852"/>
              <a:gd name="connsiteY31" fmla="*/ 285416 h 532726"/>
              <a:gd name="connsiteX32" fmla="*/ 141594 w 532852"/>
              <a:gd name="connsiteY32" fmla="*/ 313380 h 532726"/>
              <a:gd name="connsiteX33" fmla="*/ 159542 w 532852"/>
              <a:gd name="connsiteY33" fmla="*/ 368533 h 532726"/>
              <a:gd name="connsiteX34" fmla="*/ 174401 w 532852"/>
              <a:gd name="connsiteY34" fmla="*/ 388199 h 532726"/>
              <a:gd name="connsiteX35" fmla="*/ 409113 w 532852"/>
              <a:gd name="connsiteY35" fmla="*/ 527223 h 532726"/>
              <a:gd name="connsiteX36" fmla="*/ 426223 w 532852"/>
              <a:gd name="connsiteY36" fmla="*/ 532681 h 532726"/>
              <a:gd name="connsiteX37" fmla="*/ 426299 w 532852"/>
              <a:gd name="connsiteY37" fmla="*/ 532726 h 532726"/>
              <a:gd name="connsiteX38" fmla="*/ 443594 w 532852"/>
              <a:gd name="connsiteY38" fmla="*/ 527144 h 532726"/>
              <a:gd name="connsiteX39" fmla="*/ 454370 w 532852"/>
              <a:gd name="connsiteY39" fmla="*/ 512510 h 532726"/>
              <a:gd name="connsiteX40" fmla="*/ 463032 w 532852"/>
              <a:gd name="connsiteY40" fmla="*/ 485870 h 532726"/>
              <a:gd name="connsiteX41" fmla="*/ 471770 w 532852"/>
              <a:gd name="connsiteY41" fmla="*/ 471713 h 532726"/>
              <a:gd name="connsiteX42" fmla="*/ 485851 w 532852"/>
              <a:gd name="connsiteY42" fmla="*/ 463006 h 532726"/>
              <a:gd name="connsiteX43" fmla="*/ 513100 w 532852"/>
              <a:gd name="connsiteY43" fmla="*/ 454146 h 532726"/>
              <a:gd name="connsiteX44" fmla="*/ 524509 w 532852"/>
              <a:gd name="connsiteY44" fmla="*/ 446828 h 532726"/>
              <a:gd name="connsiteX45" fmla="*/ 531462 w 532852"/>
              <a:gd name="connsiteY45" fmla="*/ 435192 h 532726"/>
              <a:gd name="connsiteX46" fmla="*/ 532501 w 532852"/>
              <a:gd name="connsiteY46" fmla="*/ 421677 h 532726"/>
              <a:gd name="connsiteX47" fmla="*/ 527409 w 532852"/>
              <a:gd name="connsiteY47" fmla="*/ 409117 h 532726"/>
              <a:gd name="connsiteX48" fmla="*/ 512110 w 532852"/>
              <a:gd name="connsiteY48" fmla="*/ 398004 h 532726"/>
              <a:gd name="connsiteX49" fmla="*/ 485364 w 532852"/>
              <a:gd name="connsiteY49" fmla="*/ 389342 h 532726"/>
              <a:gd name="connsiteX50" fmla="*/ 471255 w 532852"/>
              <a:gd name="connsiteY50" fmla="*/ 380615 h 532726"/>
              <a:gd name="connsiteX51" fmla="*/ 462529 w 532852"/>
              <a:gd name="connsiteY51" fmla="*/ 366508 h 532726"/>
              <a:gd name="connsiteX52" fmla="*/ 453670 w 532852"/>
              <a:gd name="connsiteY52" fmla="*/ 339274 h 532726"/>
              <a:gd name="connsiteX53" fmla="*/ 442862 w 532852"/>
              <a:gd name="connsiteY53" fmla="*/ 324980 h 532726"/>
              <a:gd name="connsiteX54" fmla="*/ 430181 w 532852"/>
              <a:gd name="connsiteY54" fmla="*/ 319862 h 532726"/>
              <a:gd name="connsiteX55" fmla="*/ 416553 w 532852"/>
              <a:gd name="connsiteY55" fmla="*/ 320989 h 532726"/>
              <a:gd name="connsiteX56" fmla="*/ 404885 w 532852"/>
              <a:gd name="connsiteY56" fmla="*/ 328118 h 532726"/>
              <a:gd name="connsiteX57" fmla="*/ 397665 w 532852"/>
              <a:gd name="connsiteY57" fmla="*/ 339731 h 532726"/>
              <a:gd name="connsiteX58" fmla="*/ 388958 w 532852"/>
              <a:gd name="connsiteY58" fmla="*/ 366478 h 532726"/>
              <a:gd name="connsiteX59" fmla="*/ 380486 w 532852"/>
              <a:gd name="connsiteY59" fmla="*/ 380426 h 532726"/>
              <a:gd name="connsiteX60" fmla="*/ 366747 w 532852"/>
              <a:gd name="connsiteY60" fmla="*/ 389236 h 532726"/>
              <a:gd name="connsiteX61" fmla="*/ 339483 w 532852"/>
              <a:gd name="connsiteY61" fmla="*/ 398096 h 532726"/>
              <a:gd name="connsiteX62" fmla="*/ 325096 w 532852"/>
              <a:gd name="connsiteY62" fmla="*/ 409003 h 532726"/>
              <a:gd name="connsiteX63" fmla="*/ 319726 w 532852"/>
              <a:gd name="connsiteY63" fmla="*/ 426240 h 532726"/>
              <a:gd name="connsiteX64" fmla="*/ 325367 w 532852"/>
              <a:gd name="connsiteY64" fmla="*/ 443390 h 532726"/>
              <a:gd name="connsiteX65" fmla="*/ 339925 w 532852"/>
              <a:gd name="connsiteY65" fmla="*/ 454070 h 532726"/>
              <a:gd name="connsiteX66" fmla="*/ 366595 w 532852"/>
              <a:gd name="connsiteY66" fmla="*/ 462747 h 532726"/>
              <a:gd name="connsiteX67" fmla="*/ 380728 w 532852"/>
              <a:gd name="connsiteY67" fmla="*/ 471505 h 532726"/>
              <a:gd name="connsiteX68" fmla="*/ 389429 w 532852"/>
              <a:gd name="connsiteY68" fmla="*/ 485672 h 532726"/>
              <a:gd name="connsiteX69" fmla="*/ 398289 w 532852"/>
              <a:gd name="connsiteY69" fmla="*/ 512891 h 532726"/>
              <a:gd name="connsiteX70" fmla="*/ 409113 w 532852"/>
              <a:gd name="connsiteY70" fmla="*/ 527223 h 532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</a:cxnLst>
            <a:rect l="l" t="t" r="r" b="b"/>
            <a:pathLst>
              <a:path w="532852" h="532726">
                <a:moveTo>
                  <a:pt x="174401" y="388199"/>
                </a:moveTo>
                <a:cubicBezTo>
                  <a:pt x="181268" y="393060"/>
                  <a:pt x="189474" y="395672"/>
                  <a:pt x="197888" y="395675"/>
                </a:cubicBezTo>
                <a:cubicBezTo>
                  <a:pt x="206261" y="395702"/>
                  <a:pt x="214435" y="393133"/>
                  <a:pt x="221286" y="388322"/>
                </a:cubicBezTo>
                <a:cubicBezTo>
                  <a:pt x="227449" y="383940"/>
                  <a:pt x="232280" y="377939"/>
                  <a:pt x="235245" y="370984"/>
                </a:cubicBezTo>
                <a:lnTo>
                  <a:pt x="254060" y="313609"/>
                </a:lnTo>
                <a:cubicBezTo>
                  <a:pt x="258661" y="299779"/>
                  <a:pt x="266421" y="287211"/>
                  <a:pt x="276727" y="276905"/>
                </a:cubicBezTo>
                <a:cubicBezTo>
                  <a:pt x="287033" y="266599"/>
                  <a:pt x="299599" y="258839"/>
                  <a:pt x="313429" y="254240"/>
                </a:cubicBezTo>
                <a:lnTo>
                  <a:pt x="368704" y="236231"/>
                </a:lnTo>
                <a:cubicBezTo>
                  <a:pt x="376636" y="233433"/>
                  <a:pt x="383505" y="228244"/>
                  <a:pt x="388362" y="221378"/>
                </a:cubicBezTo>
                <a:cubicBezTo>
                  <a:pt x="393221" y="214514"/>
                  <a:pt x="395831" y="206311"/>
                  <a:pt x="395831" y="197900"/>
                </a:cubicBezTo>
                <a:cubicBezTo>
                  <a:pt x="395831" y="189489"/>
                  <a:pt x="393221" y="181286"/>
                  <a:pt x="388362" y="174420"/>
                </a:cubicBezTo>
                <a:cubicBezTo>
                  <a:pt x="383505" y="167555"/>
                  <a:pt x="376636" y="162365"/>
                  <a:pt x="368704" y="159569"/>
                </a:cubicBezTo>
                <a:lnTo>
                  <a:pt x="312379" y="141408"/>
                </a:lnTo>
                <a:cubicBezTo>
                  <a:pt x="298578" y="136785"/>
                  <a:pt x="286031" y="129032"/>
                  <a:pt x="275722" y="118757"/>
                </a:cubicBezTo>
                <a:cubicBezTo>
                  <a:pt x="265458" y="108489"/>
                  <a:pt x="257709" y="95985"/>
                  <a:pt x="253086" y="82222"/>
                </a:cubicBezTo>
                <a:lnTo>
                  <a:pt x="235138" y="26977"/>
                </a:lnTo>
                <a:cubicBezTo>
                  <a:pt x="232345" y="19044"/>
                  <a:pt x="227152" y="12176"/>
                  <a:pt x="220281" y="7325"/>
                </a:cubicBezTo>
                <a:cubicBezTo>
                  <a:pt x="213380" y="2555"/>
                  <a:pt x="205189" y="0"/>
                  <a:pt x="196800" y="0"/>
                </a:cubicBezTo>
                <a:cubicBezTo>
                  <a:pt x="188410" y="0"/>
                  <a:pt x="180220" y="2555"/>
                  <a:pt x="173318" y="7325"/>
                </a:cubicBezTo>
                <a:cubicBezTo>
                  <a:pt x="166324" y="12278"/>
                  <a:pt x="161066" y="19308"/>
                  <a:pt x="158294" y="27419"/>
                </a:cubicBezTo>
                <a:lnTo>
                  <a:pt x="140133" y="83242"/>
                </a:lnTo>
                <a:cubicBezTo>
                  <a:pt x="135564" y="96530"/>
                  <a:pt x="128079" y="108629"/>
                  <a:pt x="118227" y="118650"/>
                </a:cubicBezTo>
                <a:cubicBezTo>
                  <a:pt x="108159" y="128861"/>
                  <a:pt x="95884" y="136631"/>
                  <a:pt x="82347" y="141362"/>
                </a:cubicBezTo>
                <a:lnTo>
                  <a:pt x="27134" y="159295"/>
                </a:lnTo>
                <a:cubicBezTo>
                  <a:pt x="21207" y="161385"/>
                  <a:pt x="15845" y="164822"/>
                  <a:pt x="11470" y="169334"/>
                </a:cubicBezTo>
                <a:cubicBezTo>
                  <a:pt x="7094" y="173846"/>
                  <a:pt x="3825" y="179311"/>
                  <a:pt x="1917" y="185300"/>
                </a:cubicBezTo>
                <a:cubicBezTo>
                  <a:pt x="10" y="191289"/>
                  <a:pt x="-483" y="197638"/>
                  <a:pt x="477" y="203849"/>
                </a:cubicBezTo>
                <a:cubicBezTo>
                  <a:pt x="1437" y="210062"/>
                  <a:pt x="3824" y="215965"/>
                  <a:pt x="7451" y="221100"/>
                </a:cubicBezTo>
                <a:cubicBezTo>
                  <a:pt x="12412" y="228099"/>
                  <a:pt x="19454" y="233357"/>
                  <a:pt x="27575" y="236125"/>
                </a:cubicBezTo>
                <a:lnTo>
                  <a:pt x="82195" y="253859"/>
                </a:lnTo>
                <a:cubicBezTo>
                  <a:pt x="96031" y="258493"/>
                  <a:pt x="108600" y="266278"/>
                  <a:pt x="118912" y="276602"/>
                </a:cubicBezTo>
                <a:cubicBezTo>
                  <a:pt x="121672" y="279379"/>
                  <a:pt x="124260" y="282323"/>
                  <a:pt x="126660" y="285416"/>
                </a:cubicBezTo>
                <a:cubicBezTo>
                  <a:pt x="133196" y="293818"/>
                  <a:pt x="138247" y="303276"/>
                  <a:pt x="141594" y="313380"/>
                </a:cubicBezTo>
                <a:lnTo>
                  <a:pt x="159542" y="368533"/>
                </a:lnTo>
                <a:cubicBezTo>
                  <a:pt x="162341" y="376467"/>
                  <a:pt x="167532" y="383339"/>
                  <a:pt x="174401" y="388199"/>
                </a:cubicBezTo>
                <a:close/>
                <a:moveTo>
                  <a:pt x="409113" y="527223"/>
                </a:moveTo>
                <a:cubicBezTo>
                  <a:pt x="414115" y="530767"/>
                  <a:pt x="420093" y="532673"/>
                  <a:pt x="426223" y="532681"/>
                </a:cubicBezTo>
                <a:lnTo>
                  <a:pt x="426299" y="532726"/>
                </a:lnTo>
                <a:cubicBezTo>
                  <a:pt x="432507" y="532723"/>
                  <a:pt x="438557" y="530772"/>
                  <a:pt x="443594" y="527144"/>
                </a:cubicBezTo>
                <a:cubicBezTo>
                  <a:pt x="448631" y="523516"/>
                  <a:pt x="452400" y="518397"/>
                  <a:pt x="454370" y="512510"/>
                </a:cubicBezTo>
                <a:lnTo>
                  <a:pt x="463032" y="485870"/>
                </a:lnTo>
                <a:cubicBezTo>
                  <a:pt x="464822" y="480544"/>
                  <a:pt x="467812" y="475702"/>
                  <a:pt x="471770" y="471713"/>
                </a:cubicBezTo>
                <a:cubicBezTo>
                  <a:pt x="475729" y="467763"/>
                  <a:pt x="480549" y="464784"/>
                  <a:pt x="485851" y="463006"/>
                </a:cubicBezTo>
                <a:lnTo>
                  <a:pt x="513100" y="454146"/>
                </a:lnTo>
                <a:cubicBezTo>
                  <a:pt x="517417" y="452621"/>
                  <a:pt x="521323" y="450117"/>
                  <a:pt x="524509" y="446828"/>
                </a:cubicBezTo>
                <a:cubicBezTo>
                  <a:pt x="527695" y="443539"/>
                  <a:pt x="530075" y="439556"/>
                  <a:pt x="531462" y="435192"/>
                </a:cubicBezTo>
                <a:cubicBezTo>
                  <a:pt x="532848" y="430829"/>
                  <a:pt x="533205" y="426203"/>
                  <a:pt x="532501" y="421677"/>
                </a:cubicBezTo>
                <a:cubicBezTo>
                  <a:pt x="531798" y="417153"/>
                  <a:pt x="530055" y="412854"/>
                  <a:pt x="527409" y="409117"/>
                </a:cubicBezTo>
                <a:cubicBezTo>
                  <a:pt x="523648" y="403853"/>
                  <a:pt x="518279" y="399953"/>
                  <a:pt x="512110" y="398004"/>
                </a:cubicBezTo>
                <a:lnTo>
                  <a:pt x="485364" y="389342"/>
                </a:lnTo>
                <a:cubicBezTo>
                  <a:pt x="480048" y="387566"/>
                  <a:pt x="475218" y="384579"/>
                  <a:pt x="471255" y="380615"/>
                </a:cubicBezTo>
                <a:cubicBezTo>
                  <a:pt x="467293" y="376653"/>
                  <a:pt x="464304" y="371822"/>
                  <a:pt x="462529" y="366508"/>
                </a:cubicBezTo>
                <a:lnTo>
                  <a:pt x="453670" y="339274"/>
                </a:lnTo>
                <a:cubicBezTo>
                  <a:pt x="451642" y="333500"/>
                  <a:pt x="447864" y="328503"/>
                  <a:pt x="442862" y="324980"/>
                </a:cubicBezTo>
                <a:cubicBezTo>
                  <a:pt x="439092" y="322307"/>
                  <a:pt x="434749" y="320555"/>
                  <a:pt x="430181" y="319862"/>
                </a:cubicBezTo>
                <a:cubicBezTo>
                  <a:pt x="425613" y="319170"/>
                  <a:pt x="420945" y="319555"/>
                  <a:pt x="416553" y="320989"/>
                </a:cubicBezTo>
                <a:cubicBezTo>
                  <a:pt x="412160" y="322421"/>
                  <a:pt x="408164" y="324863"/>
                  <a:pt x="404885" y="328118"/>
                </a:cubicBezTo>
                <a:cubicBezTo>
                  <a:pt x="401605" y="331372"/>
                  <a:pt x="399132" y="335350"/>
                  <a:pt x="397665" y="339731"/>
                </a:cubicBezTo>
                <a:lnTo>
                  <a:pt x="388958" y="366478"/>
                </a:lnTo>
                <a:cubicBezTo>
                  <a:pt x="387233" y="371711"/>
                  <a:pt x="384336" y="376482"/>
                  <a:pt x="380486" y="380426"/>
                </a:cubicBezTo>
                <a:cubicBezTo>
                  <a:pt x="376638" y="384371"/>
                  <a:pt x="371938" y="387383"/>
                  <a:pt x="366747" y="389236"/>
                </a:cubicBezTo>
                <a:lnTo>
                  <a:pt x="339483" y="398096"/>
                </a:lnTo>
                <a:cubicBezTo>
                  <a:pt x="333668" y="400143"/>
                  <a:pt x="328639" y="403958"/>
                  <a:pt x="325096" y="409003"/>
                </a:cubicBezTo>
                <a:cubicBezTo>
                  <a:pt x="321554" y="414049"/>
                  <a:pt x="319677" y="420074"/>
                  <a:pt x="319726" y="426240"/>
                </a:cubicBezTo>
                <a:cubicBezTo>
                  <a:pt x="319774" y="432405"/>
                  <a:pt x="321747" y="438399"/>
                  <a:pt x="325367" y="443390"/>
                </a:cubicBezTo>
                <a:cubicBezTo>
                  <a:pt x="328989" y="448378"/>
                  <a:pt x="334078" y="452112"/>
                  <a:pt x="339925" y="454070"/>
                </a:cubicBezTo>
                <a:lnTo>
                  <a:pt x="366595" y="462747"/>
                </a:lnTo>
                <a:cubicBezTo>
                  <a:pt x="371923" y="464525"/>
                  <a:pt x="376762" y="467524"/>
                  <a:pt x="380728" y="471505"/>
                </a:cubicBezTo>
                <a:cubicBezTo>
                  <a:pt x="384692" y="475485"/>
                  <a:pt x="387671" y="480335"/>
                  <a:pt x="389429" y="485672"/>
                </a:cubicBezTo>
                <a:lnTo>
                  <a:pt x="398289" y="512891"/>
                </a:lnTo>
                <a:cubicBezTo>
                  <a:pt x="400329" y="518671"/>
                  <a:pt x="404109" y="523679"/>
                  <a:pt x="409113" y="527223"/>
                </a:cubicBezTo>
                <a:close/>
              </a:path>
            </a:pathLst>
          </a:custGeom>
          <a:gradFill>
            <a:gsLst>
              <a:gs pos="0">
                <a:schemeClr val="bg1"/>
              </a:gs>
              <a:gs pos="100000">
                <a:schemeClr val="accent5"/>
              </a:gs>
            </a:gsLst>
            <a:lin ang="2700000" scaled="1"/>
          </a:gradFill>
          <a:effectLst/>
        </p:spPr>
        <p:txBody>
          <a:bodyPr wrap="square" lIns="0" tIns="0" rIns="0" bIns="0" anchor="t" anchorCtr="0">
            <a:noAutofit/>
          </a:bodyPr>
          <a:lstStyle/>
          <a:p>
            <a:pPr algn="ctr" defTabSz="1828734" fontAlgn="base">
              <a:spcBef>
                <a:spcPct val="0"/>
              </a:spcBef>
              <a:spcAft>
                <a:spcPct val="0"/>
              </a:spcAft>
            </a:pPr>
            <a:endParaRPr lang="en-US" sz="3200" kern="0">
              <a:ln w="3175">
                <a:noFill/>
              </a:ln>
              <a:solidFill>
                <a:srgbClr val="3A20A0"/>
              </a:solidFill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33" name="Text Placeholder 5">
            <a:extLst>
              <a:ext uri="{FF2B5EF4-FFF2-40B4-BE49-F238E27FC236}">
                <a16:creationId xmlns:a16="http://schemas.microsoft.com/office/drawing/2014/main" id="{CAC09DFF-2456-EB9D-6B86-5FF8C2DF0A36}"/>
              </a:ext>
            </a:extLst>
          </p:cNvPr>
          <p:cNvSpPr txBox="1">
            <a:spLocks/>
          </p:cNvSpPr>
          <p:nvPr/>
        </p:nvSpPr>
        <p:spPr>
          <a:xfrm>
            <a:off x="1021558" y="1122378"/>
            <a:ext cx="9711755" cy="973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ts val="4400"/>
              </a:lnSpc>
              <a:spcBef>
                <a:spcPct val="20000"/>
              </a:spcBef>
              <a:buFont typeface="Arial" pitchFamily="34" charset="0"/>
              <a:buNone/>
              <a:defRPr lang="en-US" sz="3600" b="1" i="0" kern="0" spc="-72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000">
                <a:solidFill>
                  <a:schemeClr val="bg1"/>
                </a:solidFill>
              </a:rPr>
              <a:t>AI </a:t>
            </a:r>
            <a:r>
              <a:rPr lang="en-US" sz="6000" b="0">
                <a:solidFill>
                  <a:schemeClr val="bg1"/>
                </a:solidFill>
              </a:rPr>
              <a:t>in Visual Studio 2026</a:t>
            </a:r>
          </a:p>
        </p:txBody>
      </p:sp>
    </p:spTree>
    <p:extLst>
      <p:ext uri="{BB962C8B-B14F-4D97-AF65-F5344CB8AC3E}">
        <p14:creationId xmlns:p14="http://schemas.microsoft.com/office/powerpoint/2010/main" val="10638439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88 9.25926E-7 C -0.0759 9.25926E-7 -0.13494 -0.1059 -0.13494 -0.23588 C -0.13494 -0.36609 -0.0759 -0.47176 -0.00188 -0.47176 C 0.07109 -0.47176 0.13124 -0.36609 0.13124 -0.23588 C 0.13124 -0.1059 0.07109 9.25926E-7 -0.00188 9.25926E-7 Z " pathEditMode="relative" rAng="0" ptsTypes="AAAAA">
                                      <p:cBhvr>
                                        <p:cTn id="6" dur="1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58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7B4D0BF-7222-775D-096E-9CB14459ED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40565" y="1066800"/>
            <a:ext cx="7010400" cy="939800"/>
          </a:xfrm>
        </p:spPr>
        <p:txBody>
          <a:bodyPr>
            <a:noAutofit/>
          </a:bodyPr>
          <a:lstStyle/>
          <a:p>
            <a:r>
              <a:rPr lang="en-US"/>
              <a:t>Decoupling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40B8118-4619-7703-163D-5D3FC469125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140565" y="1930400"/>
            <a:ext cx="7010400" cy="939800"/>
          </a:xfrm>
        </p:spPr>
        <p:txBody>
          <a:bodyPr>
            <a:normAutofit/>
          </a:bodyPr>
          <a:lstStyle/>
          <a:p>
            <a:r>
              <a:rPr lang="en-US" sz="4000"/>
              <a:t>platform &amp; build tools</a:t>
            </a:r>
          </a:p>
        </p:txBody>
      </p:sp>
      <p:pic>
        <p:nvPicPr>
          <p:cNvPr id="8" name="Picture 7" descr="A purple and blue ribbon&#10;&#10;AI-generated content may be incorrect.">
            <a:extLst>
              <a:ext uri="{FF2B5EF4-FFF2-40B4-BE49-F238E27FC236}">
                <a16:creationId xmlns:a16="http://schemas.microsoft.com/office/drawing/2014/main" id="{DB0D2513-25A2-AD57-B4AA-04BFDF119D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5371" y="5303520"/>
            <a:ext cx="5324916" cy="5324916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F557649-F24B-1F2D-F6AF-7D83B8F8533E}"/>
              </a:ext>
            </a:extLst>
          </p:cNvPr>
          <p:cNvCxnSpPr>
            <a:cxnSpLocks/>
          </p:cNvCxnSpPr>
          <p:nvPr/>
        </p:nvCxnSpPr>
        <p:spPr>
          <a:xfrm>
            <a:off x="12193587" y="4297680"/>
            <a:ext cx="0" cy="777240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BA0ED39F-522F-DB04-7B66-8F3970A669D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229710" y="6440794"/>
            <a:ext cx="3173212" cy="317321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364D45A-BE42-6427-76CC-DFF545F854F4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158085" y="6440794"/>
            <a:ext cx="3173212" cy="317321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200942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182BC48-E9BF-D41D-45AC-B90184CA810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738648" y="3771854"/>
            <a:ext cx="12896193" cy="8013746"/>
          </a:xfrm>
          <a:prstGeom prst="roundRect">
            <a:avLst>
              <a:gd name="adj" fmla="val 2477"/>
            </a:avLst>
          </a:prstGeom>
          <a:ln w="38100">
            <a:gradFill>
              <a:gsLst>
                <a:gs pos="0">
                  <a:schemeClr val="accent3"/>
                </a:gs>
                <a:gs pos="32000">
                  <a:schemeClr val="accent6"/>
                </a:gs>
                <a:gs pos="65000">
                  <a:schemeClr val="accent5">
                    <a:lumMod val="75000"/>
                  </a:schemeClr>
                </a:gs>
                <a:gs pos="100000">
                  <a:schemeClr val="accent1">
                    <a:lumMod val="100000"/>
                  </a:schemeClr>
                </a:gs>
              </a:gsLst>
              <a:lin ang="5400000" scaled="1"/>
            </a:gradFill>
          </a:ln>
          <a:effectLst>
            <a:glow rad="254000">
              <a:schemeClr val="accent4">
                <a:satMod val="175000"/>
                <a:alpha val="10000"/>
              </a:schemeClr>
            </a:glow>
          </a:effectLst>
        </p:spPr>
      </p:pic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4583AC28-4B5A-51B1-B91A-3DC27FE78EAD}"/>
              </a:ext>
            </a:extLst>
          </p:cNvPr>
          <p:cNvSpPr txBox="1">
            <a:spLocks/>
          </p:cNvSpPr>
          <p:nvPr/>
        </p:nvSpPr>
        <p:spPr>
          <a:xfrm>
            <a:off x="1140565" y="1066800"/>
            <a:ext cx="7010400" cy="93980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6000" b="1" spc="-120">
                <a:solidFill>
                  <a:schemeClr val="bg1"/>
                </a:solidFill>
                <a:latin typeface="+mj-lt"/>
                <a:ea typeface="+mj-ea"/>
                <a:cs typeface="+mj-cs"/>
              </a:rPr>
              <a:t>Insiders Channel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134F9240-215C-471E-3D8C-EC031C18589F}"/>
              </a:ext>
            </a:extLst>
          </p:cNvPr>
          <p:cNvSpPr txBox="1">
            <a:spLocks/>
          </p:cNvSpPr>
          <p:nvPr/>
        </p:nvSpPr>
        <p:spPr>
          <a:xfrm>
            <a:off x="1140564" y="1930399"/>
            <a:ext cx="11323579" cy="1095829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000">
                <a:solidFill>
                  <a:srgbClr val="7E7E7E"/>
                </a:solidFill>
              </a:rPr>
              <a:t>Early access to the latest features</a:t>
            </a:r>
          </a:p>
        </p:txBody>
      </p:sp>
    </p:spTree>
    <p:extLst>
      <p:ext uri="{BB962C8B-B14F-4D97-AF65-F5344CB8AC3E}">
        <p14:creationId xmlns:p14="http://schemas.microsoft.com/office/powerpoint/2010/main" val="15853633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B0272FC-E78A-5C3F-F0BF-63AB2755F21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r>
              <a:rPr lang="en-US"/>
              <a:t>WinForms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EA5286-F0C9-1CB1-AD27-81E303AD878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en-US" sz="4000"/>
              <a:t>AI expert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210D37-B467-A7F5-D3CC-A49B7757514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59"/>
          <a:stretch>
            <a:fillRect/>
          </a:stretch>
        </p:blipFill>
        <p:spPr>
          <a:xfrm>
            <a:off x="9225642" y="3104326"/>
            <a:ext cx="18384229" cy="11402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5183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09F7B9-B2C3-2FC4-3A65-EDAEB91558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CABDB30-B33B-6BE0-725A-D6CB178F5AA7}"/>
              </a:ext>
            </a:extLst>
          </p:cNvPr>
          <p:cNvCxnSpPr>
            <a:cxnSpLocks/>
          </p:cNvCxnSpPr>
          <p:nvPr/>
        </p:nvCxnSpPr>
        <p:spPr>
          <a:xfrm flipV="1">
            <a:off x="4405880" y="5078664"/>
            <a:ext cx="24558" cy="3573095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AD904CD-CE38-9A60-20A1-3DFED105D6EA}"/>
              </a:ext>
            </a:extLst>
          </p:cNvPr>
          <p:cNvCxnSpPr>
            <a:cxnSpLocks/>
          </p:cNvCxnSpPr>
          <p:nvPr/>
        </p:nvCxnSpPr>
        <p:spPr>
          <a:xfrm flipV="1">
            <a:off x="7522051" y="6858000"/>
            <a:ext cx="12267" cy="1784809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79D7406-65CA-03E7-5E36-08653BD66462}"/>
              </a:ext>
            </a:extLst>
          </p:cNvPr>
          <p:cNvCxnSpPr>
            <a:cxnSpLocks/>
          </p:cNvCxnSpPr>
          <p:nvPr/>
        </p:nvCxnSpPr>
        <p:spPr>
          <a:xfrm>
            <a:off x="1684422" y="8764986"/>
            <a:ext cx="21031200" cy="0"/>
          </a:xfrm>
          <a:prstGeom prst="line">
            <a:avLst/>
          </a:prstGeom>
          <a:ln w="53975">
            <a:solidFill>
              <a:srgbClr val="E5E5E5"/>
            </a:solidFill>
            <a:headEnd type="none" w="lg" len="med"/>
            <a:tailEnd type="none" w="lg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52DF3F7-3B04-7A06-23B4-49A0A87DF795}"/>
              </a:ext>
            </a:extLst>
          </p:cNvPr>
          <p:cNvSpPr txBox="1"/>
          <p:nvPr/>
        </p:nvSpPr>
        <p:spPr>
          <a:xfrm>
            <a:off x="4995205" y="9207256"/>
            <a:ext cx="1956021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>
                <a:solidFill>
                  <a:srgbClr val="FFFFFF"/>
                </a:solidFill>
                <a:latin typeface="Segoe UI"/>
              </a:rPr>
              <a:t>Jan</a:t>
            </a: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252A854-030F-184F-E218-3E582B55C576}"/>
              </a:ext>
            </a:extLst>
          </p:cNvPr>
          <p:cNvSpPr txBox="1"/>
          <p:nvPr/>
        </p:nvSpPr>
        <p:spPr>
          <a:xfrm>
            <a:off x="6577651" y="9207256"/>
            <a:ext cx="1956021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>
                <a:solidFill>
                  <a:srgbClr val="FFFFFF"/>
                </a:solidFill>
                <a:latin typeface="Segoe UI"/>
              </a:rPr>
              <a:t>Feb</a:t>
            </a: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3" name="Diamond 42">
            <a:extLst>
              <a:ext uri="{FF2B5EF4-FFF2-40B4-BE49-F238E27FC236}">
                <a16:creationId xmlns:a16="http://schemas.microsoft.com/office/drawing/2014/main" id="{888F4F01-AE82-139C-F52F-58CCB7EA3BE1}"/>
              </a:ext>
            </a:extLst>
          </p:cNvPr>
          <p:cNvSpPr/>
          <p:nvPr/>
        </p:nvSpPr>
        <p:spPr bwMode="auto">
          <a:xfrm>
            <a:off x="21361308" y="8538532"/>
            <a:ext cx="443283" cy="443283"/>
          </a:xfrm>
          <a:prstGeom prst="diamond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err="1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7" name="Diamond 46">
            <a:extLst>
              <a:ext uri="{FF2B5EF4-FFF2-40B4-BE49-F238E27FC236}">
                <a16:creationId xmlns:a16="http://schemas.microsoft.com/office/drawing/2014/main" id="{6FBB6C72-4457-B707-F8BE-5A5749DE3F92}"/>
              </a:ext>
            </a:extLst>
          </p:cNvPr>
          <p:cNvSpPr/>
          <p:nvPr/>
        </p:nvSpPr>
        <p:spPr bwMode="auto">
          <a:xfrm>
            <a:off x="2644596" y="8550294"/>
            <a:ext cx="443283" cy="443283"/>
          </a:xfrm>
          <a:prstGeom prst="diamond">
            <a:avLst/>
          </a:prstGeom>
          <a:solidFill>
            <a:srgbClr val="FFC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err="1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4115D5B-97CD-BE6D-67A3-C0A640668B45}"/>
              </a:ext>
            </a:extLst>
          </p:cNvPr>
          <p:cNvSpPr txBox="1"/>
          <p:nvPr/>
        </p:nvSpPr>
        <p:spPr>
          <a:xfrm>
            <a:off x="1910530" y="7852564"/>
            <a:ext cx="1956021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2026</a:t>
            </a:r>
            <a:endParaRPr kumimoji="0" lang="en-US" sz="3200" b="1" i="0" u="none" strike="noStrike" kern="1200" cap="none" spc="0" normalizeH="0" baseline="0" noProof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" name="Diamond 1">
            <a:extLst>
              <a:ext uri="{FF2B5EF4-FFF2-40B4-BE49-F238E27FC236}">
                <a16:creationId xmlns:a16="http://schemas.microsoft.com/office/drawing/2014/main" id="{BB7C166A-400F-DC8A-02E8-49A0ED5D8E1E}"/>
              </a:ext>
            </a:extLst>
          </p:cNvPr>
          <p:cNvSpPr/>
          <p:nvPr/>
        </p:nvSpPr>
        <p:spPr bwMode="auto">
          <a:xfrm>
            <a:off x="5764048" y="8543345"/>
            <a:ext cx="443283" cy="443283"/>
          </a:xfrm>
          <a:prstGeom prst="diamond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Diamond 2">
            <a:extLst>
              <a:ext uri="{FF2B5EF4-FFF2-40B4-BE49-F238E27FC236}">
                <a16:creationId xmlns:a16="http://schemas.microsoft.com/office/drawing/2014/main" id="{C30C0A75-CB8A-49C2-DED7-57B409FC556C}"/>
              </a:ext>
            </a:extLst>
          </p:cNvPr>
          <p:cNvSpPr/>
          <p:nvPr/>
        </p:nvSpPr>
        <p:spPr bwMode="auto">
          <a:xfrm>
            <a:off x="7323774" y="8543345"/>
            <a:ext cx="443283" cy="443283"/>
          </a:xfrm>
          <a:prstGeom prst="diamond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Diamond 3">
            <a:extLst>
              <a:ext uri="{FF2B5EF4-FFF2-40B4-BE49-F238E27FC236}">
                <a16:creationId xmlns:a16="http://schemas.microsoft.com/office/drawing/2014/main" id="{EACAC81F-0005-C4F7-BB0B-257ED39E761A}"/>
              </a:ext>
            </a:extLst>
          </p:cNvPr>
          <p:cNvSpPr/>
          <p:nvPr/>
        </p:nvSpPr>
        <p:spPr bwMode="auto">
          <a:xfrm>
            <a:off x="8883500" y="8542838"/>
            <a:ext cx="443283" cy="443283"/>
          </a:xfrm>
          <a:prstGeom prst="diamond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err="1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Diamond 4">
            <a:extLst>
              <a:ext uri="{FF2B5EF4-FFF2-40B4-BE49-F238E27FC236}">
                <a16:creationId xmlns:a16="http://schemas.microsoft.com/office/drawing/2014/main" id="{CE89EF15-F12C-CEFB-E74D-DC9DEA1168BE}"/>
              </a:ext>
            </a:extLst>
          </p:cNvPr>
          <p:cNvSpPr/>
          <p:nvPr/>
        </p:nvSpPr>
        <p:spPr bwMode="auto">
          <a:xfrm>
            <a:off x="10443226" y="8542838"/>
            <a:ext cx="443283" cy="443283"/>
          </a:xfrm>
          <a:prstGeom prst="diamond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err="1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A9824F9-24D7-58D1-2A88-3C49D2BEECC8}"/>
              </a:ext>
            </a:extLst>
          </p:cNvPr>
          <p:cNvSpPr txBox="1"/>
          <p:nvPr/>
        </p:nvSpPr>
        <p:spPr>
          <a:xfrm>
            <a:off x="8105977" y="9207256"/>
            <a:ext cx="1956021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>
                <a:solidFill>
                  <a:srgbClr val="FFFFFF"/>
                </a:solidFill>
                <a:latin typeface="Segoe UI"/>
              </a:rPr>
              <a:t>Mar</a:t>
            </a: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F55D65-767F-606F-2BD8-00912453E7D6}"/>
              </a:ext>
            </a:extLst>
          </p:cNvPr>
          <p:cNvSpPr txBox="1"/>
          <p:nvPr/>
        </p:nvSpPr>
        <p:spPr>
          <a:xfrm>
            <a:off x="9623039" y="9207256"/>
            <a:ext cx="1956021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>
                <a:solidFill>
                  <a:srgbClr val="FFFFFF"/>
                </a:solidFill>
                <a:latin typeface="Segoe UI"/>
              </a:rPr>
              <a:t>Apr</a:t>
            </a: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B46FBF-CFDF-4402-5CDC-2FCE6DD5531D}"/>
              </a:ext>
            </a:extLst>
          </p:cNvPr>
          <p:cNvSpPr txBox="1"/>
          <p:nvPr/>
        </p:nvSpPr>
        <p:spPr>
          <a:xfrm>
            <a:off x="12812080" y="9214712"/>
            <a:ext cx="1956021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>
                <a:solidFill>
                  <a:srgbClr val="FFFFFF"/>
                </a:solidFill>
                <a:latin typeface="Segoe UI"/>
              </a:rPr>
              <a:t>Jun</a:t>
            </a: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8" name="Diamond 17">
            <a:extLst>
              <a:ext uri="{FF2B5EF4-FFF2-40B4-BE49-F238E27FC236}">
                <a16:creationId xmlns:a16="http://schemas.microsoft.com/office/drawing/2014/main" id="{F8926A80-E4E2-8140-F223-552819BB24B3}"/>
              </a:ext>
            </a:extLst>
          </p:cNvPr>
          <p:cNvSpPr/>
          <p:nvPr/>
        </p:nvSpPr>
        <p:spPr bwMode="auto">
          <a:xfrm>
            <a:off x="12002952" y="8550801"/>
            <a:ext cx="443283" cy="443283"/>
          </a:xfrm>
          <a:prstGeom prst="diamond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" name="Diamond 20">
            <a:extLst>
              <a:ext uri="{FF2B5EF4-FFF2-40B4-BE49-F238E27FC236}">
                <a16:creationId xmlns:a16="http://schemas.microsoft.com/office/drawing/2014/main" id="{C5AA797F-7F89-F61E-AE81-C1D9819150BD}"/>
              </a:ext>
            </a:extLst>
          </p:cNvPr>
          <p:cNvSpPr/>
          <p:nvPr/>
        </p:nvSpPr>
        <p:spPr bwMode="auto">
          <a:xfrm>
            <a:off x="13562678" y="8550801"/>
            <a:ext cx="443283" cy="443283"/>
          </a:xfrm>
          <a:prstGeom prst="diamond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2" name="Diamond 21">
            <a:extLst>
              <a:ext uri="{FF2B5EF4-FFF2-40B4-BE49-F238E27FC236}">
                <a16:creationId xmlns:a16="http://schemas.microsoft.com/office/drawing/2014/main" id="{E630EC54-E66E-9C26-66E4-F8D3708565D3}"/>
              </a:ext>
            </a:extLst>
          </p:cNvPr>
          <p:cNvSpPr/>
          <p:nvPr/>
        </p:nvSpPr>
        <p:spPr bwMode="auto">
          <a:xfrm>
            <a:off x="15122404" y="8550294"/>
            <a:ext cx="443283" cy="443283"/>
          </a:xfrm>
          <a:prstGeom prst="diamond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err="1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4" name="Diamond 23">
            <a:extLst>
              <a:ext uri="{FF2B5EF4-FFF2-40B4-BE49-F238E27FC236}">
                <a16:creationId xmlns:a16="http://schemas.microsoft.com/office/drawing/2014/main" id="{48495549-CCBA-DE6C-976C-FAFA089CA3F0}"/>
              </a:ext>
            </a:extLst>
          </p:cNvPr>
          <p:cNvSpPr/>
          <p:nvPr/>
        </p:nvSpPr>
        <p:spPr bwMode="auto">
          <a:xfrm>
            <a:off x="16682130" y="8550294"/>
            <a:ext cx="443283" cy="443283"/>
          </a:xfrm>
          <a:prstGeom prst="diamond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err="1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3F9851C-1062-F4B2-CF11-037A35254E54}"/>
              </a:ext>
            </a:extLst>
          </p:cNvPr>
          <p:cNvSpPr txBox="1"/>
          <p:nvPr/>
        </p:nvSpPr>
        <p:spPr>
          <a:xfrm>
            <a:off x="14360245" y="9214712"/>
            <a:ext cx="1956021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>
                <a:solidFill>
                  <a:srgbClr val="FFFFFF"/>
                </a:solidFill>
                <a:latin typeface="Segoe UI"/>
              </a:rPr>
              <a:t>Jul</a:t>
            </a: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28BB9DA-2F90-8511-588C-BB0E3E1906E1}"/>
              </a:ext>
            </a:extLst>
          </p:cNvPr>
          <p:cNvSpPr txBox="1"/>
          <p:nvPr/>
        </p:nvSpPr>
        <p:spPr>
          <a:xfrm>
            <a:off x="15987582" y="9214712"/>
            <a:ext cx="1956021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>
                <a:solidFill>
                  <a:srgbClr val="FFFFFF"/>
                </a:solidFill>
                <a:latin typeface="Segoe UI"/>
              </a:rPr>
              <a:t>Aug</a:t>
            </a: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E9B3645-48B6-0738-C224-E9733CBC2CD4}"/>
              </a:ext>
            </a:extLst>
          </p:cNvPr>
          <p:cNvSpPr txBox="1"/>
          <p:nvPr/>
        </p:nvSpPr>
        <p:spPr>
          <a:xfrm>
            <a:off x="11251978" y="9214712"/>
            <a:ext cx="1956021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>
                <a:solidFill>
                  <a:srgbClr val="FFFFFF"/>
                </a:solidFill>
                <a:latin typeface="Segoe UI"/>
              </a:rPr>
              <a:t>May</a:t>
            </a: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4" name="Diamond 33">
            <a:extLst>
              <a:ext uri="{FF2B5EF4-FFF2-40B4-BE49-F238E27FC236}">
                <a16:creationId xmlns:a16="http://schemas.microsoft.com/office/drawing/2014/main" id="{DDBE62A1-A4C8-7A1D-0FC3-6C576D87E518}"/>
              </a:ext>
            </a:extLst>
          </p:cNvPr>
          <p:cNvSpPr/>
          <p:nvPr/>
        </p:nvSpPr>
        <p:spPr bwMode="auto">
          <a:xfrm>
            <a:off x="18241856" y="8550294"/>
            <a:ext cx="443283" cy="443283"/>
          </a:xfrm>
          <a:prstGeom prst="diamond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err="1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Diamond 34">
            <a:extLst>
              <a:ext uri="{FF2B5EF4-FFF2-40B4-BE49-F238E27FC236}">
                <a16:creationId xmlns:a16="http://schemas.microsoft.com/office/drawing/2014/main" id="{CD82FC5E-1EEC-55AE-BA01-F80A9AC0B683}"/>
              </a:ext>
            </a:extLst>
          </p:cNvPr>
          <p:cNvSpPr/>
          <p:nvPr/>
        </p:nvSpPr>
        <p:spPr bwMode="auto">
          <a:xfrm>
            <a:off x="19801582" y="8550294"/>
            <a:ext cx="443283" cy="443283"/>
          </a:xfrm>
          <a:prstGeom prst="diamond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err="1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0EDEE83-40C8-5C5F-B682-F1E013153241}"/>
              </a:ext>
            </a:extLst>
          </p:cNvPr>
          <p:cNvSpPr txBox="1"/>
          <p:nvPr/>
        </p:nvSpPr>
        <p:spPr>
          <a:xfrm>
            <a:off x="19045276" y="9214712"/>
            <a:ext cx="1956021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>
                <a:solidFill>
                  <a:srgbClr val="FFFFFF"/>
                </a:solidFill>
                <a:latin typeface="Segoe UI"/>
              </a:rPr>
              <a:t>Oct</a:t>
            </a: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7DB087E-C460-73E9-C06A-976B2385B93D}"/>
              </a:ext>
            </a:extLst>
          </p:cNvPr>
          <p:cNvSpPr txBox="1"/>
          <p:nvPr/>
        </p:nvSpPr>
        <p:spPr>
          <a:xfrm>
            <a:off x="17495498" y="9214712"/>
            <a:ext cx="1956021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>
                <a:solidFill>
                  <a:srgbClr val="FFFFFF"/>
                </a:solidFill>
                <a:latin typeface="Segoe UI"/>
              </a:rPr>
              <a:t>Sep</a:t>
            </a: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65AC153-8020-57D1-15BF-3FCDF6E67F22}"/>
              </a:ext>
            </a:extLst>
          </p:cNvPr>
          <p:cNvSpPr txBox="1"/>
          <p:nvPr/>
        </p:nvSpPr>
        <p:spPr>
          <a:xfrm>
            <a:off x="3472511" y="9217275"/>
            <a:ext cx="1956021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>
                <a:solidFill>
                  <a:srgbClr val="FFFFFF"/>
                </a:solidFill>
                <a:latin typeface="Segoe UI"/>
              </a:rPr>
              <a:t>Dec</a:t>
            </a: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8" name="Diamond 57">
            <a:extLst>
              <a:ext uri="{FF2B5EF4-FFF2-40B4-BE49-F238E27FC236}">
                <a16:creationId xmlns:a16="http://schemas.microsoft.com/office/drawing/2014/main" id="{D3CC7104-B14B-DB26-6811-0F23E067371A}"/>
              </a:ext>
            </a:extLst>
          </p:cNvPr>
          <p:cNvSpPr/>
          <p:nvPr/>
        </p:nvSpPr>
        <p:spPr bwMode="auto">
          <a:xfrm>
            <a:off x="4204322" y="8553364"/>
            <a:ext cx="443283" cy="443283"/>
          </a:xfrm>
          <a:prstGeom prst="diamond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567518-95E8-0638-6C36-3389A405D75D}"/>
              </a:ext>
            </a:extLst>
          </p:cNvPr>
          <p:cNvSpPr txBox="1"/>
          <p:nvPr/>
        </p:nvSpPr>
        <p:spPr>
          <a:xfrm>
            <a:off x="1888226" y="9190637"/>
            <a:ext cx="1956021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>
                <a:solidFill>
                  <a:srgbClr val="FFC000"/>
                </a:solidFill>
                <a:latin typeface="Segoe UI"/>
              </a:rPr>
              <a:t>Nov</a:t>
            </a: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E226FC9-9E97-653E-8F64-340C28D1ACEA}"/>
              </a:ext>
            </a:extLst>
          </p:cNvPr>
          <p:cNvSpPr txBox="1"/>
          <p:nvPr/>
        </p:nvSpPr>
        <p:spPr>
          <a:xfrm>
            <a:off x="20605871" y="9214712"/>
            <a:ext cx="1956021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>
                <a:solidFill>
                  <a:schemeClr val="bg1"/>
                </a:solidFill>
                <a:latin typeface="Segoe UI"/>
              </a:rPr>
              <a:t>Nov</a:t>
            </a: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2" name="Text Placeholder 1">
            <a:extLst>
              <a:ext uri="{FF2B5EF4-FFF2-40B4-BE49-F238E27FC236}">
                <a16:creationId xmlns:a16="http://schemas.microsoft.com/office/drawing/2014/main" id="{7CC20AE4-9354-48EA-0FB5-811D690946CF}"/>
              </a:ext>
            </a:extLst>
          </p:cNvPr>
          <p:cNvSpPr txBox="1">
            <a:spLocks/>
          </p:cNvSpPr>
          <p:nvPr/>
        </p:nvSpPr>
        <p:spPr>
          <a:xfrm>
            <a:off x="1140565" y="1066800"/>
            <a:ext cx="7010400" cy="93980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6000" b="1" spc="-120">
                <a:solidFill>
                  <a:schemeClr val="bg1"/>
                </a:solidFill>
                <a:latin typeface="+mj-lt"/>
                <a:ea typeface="+mj-ea"/>
                <a:cs typeface="+mj-cs"/>
              </a:rPr>
              <a:t>Visual Studio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095298A7-65AB-5686-78F8-F4D523513514}"/>
              </a:ext>
            </a:extLst>
          </p:cNvPr>
          <p:cNvSpPr txBox="1">
            <a:spLocks/>
          </p:cNvSpPr>
          <p:nvPr/>
        </p:nvSpPr>
        <p:spPr>
          <a:xfrm>
            <a:off x="1140564" y="1930400"/>
            <a:ext cx="8765435" cy="93980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000">
                <a:solidFill>
                  <a:srgbClr val="7E7E7E"/>
                </a:solidFill>
              </a:rPr>
              <a:t>Monthly updates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1A5F2E2-3598-3110-9CF2-425947F706FC}"/>
              </a:ext>
            </a:extLst>
          </p:cNvPr>
          <p:cNvSpPr txBox="1"/>
          <p:nvPr/>
        </p:nvSpPr>
        <p:spPr>
          <a:xfrm>
            <a:off x="4450521" y="5078664"/>
            <a:ext cx="487626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>
                <a:solidFill>
                  <a:schemeClr val="bg1"/>
                </a:solidFill>
              </a:rPr>
              <a:t>Copilot Coding Agent</a:t>
            </a:r>
            <a:br>
              <a:rPr lang="en-US" sz="2800">
                <a:solidFill>
                  <a:schemeClr val="bg1"/>
                </a:solidFill>
              </a:rPr>
            </a:br>
            <a:r>
              <a:rPr lang="en-US" sz="2800">
                <a:solidFill>
                  <a:schemeClr val="bg1"/>
                </a:solidFill>
              </a:rPr>
              <a:t>+</a:t>
            </a:r>
            <a:br>
              <a:rPr lang="en-US" sz="2800">
                <a:solidFill>
                  <a:schemeClr val="bg1"/>
                </a:solidFill>
              </a:rPr>
            </a:br>
            <a:r>
              <a:rPr lang="en-US" sz="2800">
                <a:solidFill>
                  <a:schemeClr val="bg1"/>
                </a:solidFill>
              </a:rPr>
              <a:t>WinForms Expert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DA76AEC-FDD0-691C-4C76-ABC1C7B9EFA9}"/>
              </a:ext>
            </a:extLst>
          </p:cNvPr>
          <p:cNvSpPr txBox="1"/>
          <p:nvPr/>
        </p:nvSpPr>
        <p:spPr>
          <a:xfrm>
            <a:off x="7589522" y="6783479"/>
            <a:ext cx="41264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>
                <a:solidFill>
                  <a:schemeClr val="bg1"/>
                </a:solidFill>
              </a:rPr>
              <a:t>Hot reload cohosting</a:t>
            </a:r>
          </a:p>
        </p:txBody>
      </p:sp>
    </p:spTree>
    <p:extLst>
      <p:ext uri="{BB962C8B-B14F-4D97-AF65-F5344CB8AC3E}">
        <p14:creationId xmlns:p14="http://schemas.microsoft.com/office/powerpoint/2010/main" val="38367593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9A7D211-ABC6-9DFF-6EA5-BD90D6F24CA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40564" y="1066800"/>
            <a:ext cx="8178799" cy="939800"/>
          </a:xfrm>
        </p:spPr>
        <p:txBody>
          <a:bodyPr>
            <a:noAutofit/>
          </a:bodyPr>
          <a:lstStyle/>
          <a:p>
            <a:r>
              <a:rPr lang="en-US"/>
              <a:t>Feedback tickets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2AFF80-7C22-14F2-CB9E-EC74B1F9776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/>
          </a:bodyPr>
          <a:lstStyle/>
          <a:p>
            <a:r>
              <a:rPr lang="en-US"/>
              <a:t>Last 12 months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597D141-BAAF-BAFE-89B1-DECA7DEC8B5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852731" y="5551714"/>
            <a:ext cx="5843017" cy="1306286"/>
          </a:xfrm>
        </p:spPr>
        <p:txBody>
          <a:bodyPr/>
          <a:lstStyle/>
          <a:p>
            <a:r>
              <a:rPr lang="en-US" sz="8000" b="1">
                <a:solidFill>
                  <a:schemeClr val="accent2">
                    <a:lumMod val="40000"/>
                    <a:lumOff val="60000"/>
                  </a:schemeClr>
                </a:solidFill>
              </a:rPr>
              <a:t>308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70AAB82-70B7-0CF1-F094-4FE68830484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691427" y="5551714"/>
            <a:ext cx="4924757" cy="1306286"/>
          </a:xfrm>
        </p:spPr>
        <p:txBody>
          <a:bodyPr/>
          <a:lstStyle/>
          <a:p>
            <a:r>
              <a:rPr lang="en-US" sz="80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+mj-lt"/>
              </a:rPr>
              <a:t>5098</a:t>
            </a:r>
          </a:p>
        </p:txBody>
      </p:sp>
      <p:pic>
        <p:nvPicPr>
          <p:cNvPr id="8" name="Image 52" descr=" ">
            <a:extLst>
              <a:ext uri="{FF2B5EF4-FFF2-40B4-BE49-F238E27FC236}">
                <a16:creationId xmlns:a16="http://schemas.microsoft.com/office/drawing/2014/main" id="{5712FA1D-E1A9-D31F-0130-0F3821A342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84231" y="4770664"/>
            <a:ext cx="533468" cy="520700"/>
          </a:xfrm>
          <a:prstGeom prst="rect">
            <a:avLst/>
          </a:prstGeom>
        </p:spPr>
      </p:pic>
      <p:pic>
        <p:nvPicPr>
          <p:cNvPr id="9" name="Image 11" descr=" ">
            <a:extLst>
              <a:ext uri="{FF2B5EF4-FFF2-40B4-BE49-F238E27FC236}">
                <a16:creationId xmlns:a16="http://schemas.microsoft.com/office/drawing/2014/main" id="{543EC73E-D8C7-7A6F-1045-DB4C0C62E6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480652" y="4770664"/>
            <a:ext cx="436270" cy="51226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A07AE5F-3671-A4DA-5682-89D533C23648}"/>
              </a:ext>
            </a:extLst>
          </p:cNvPr>
          <p:cNvSpPr txBox="1"/>
          <p:nvPr/>
        </p:nvSpPr>
        <p:spPr>
          <a:xfrm>
            <a:off x="12852732" y="6858000"/>
            <a:ext cx="584301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>
                <a:solidFill>
                  <a:schemeClr val="bg1"/>
                </a:solidFill>
              </a:rPr>
              <a:t>Feature requests implemented</a:t>
            </a:r>
          </a:p>
          <a:p>
            <a:pPr algn="l"/>
            <a:endParaRPr lang="en-US" sz="280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EFCBC71-1E4E-C5D9-8E54-4BCF1E9007E0}"/>
              </a:ext>
            </a:extLst>
          </p:cNvPr>
          <p:cNvSpPr txBox="1"/>
          <p:nvPr/>
        </p:nvSpPr>
        <p:spPr>
          <a:xfrm>
            <a:off x="5691426" y="6858000"/>
            <a:ext cx="4924756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Tickets fixed</a:t>
            </a:r>
          </a:p>
          <a:p>
            <a:pPr algn="l"/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9952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7" grpId="0" build="p"/>
      <p:bldP spid="10" grpId="0"/>
      <p:bldP spid="1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urple and blue ribbon&#10;&#10;AI-generated content may be incorrect.">
            <a:extLst>
              <a:ext uri="{FF2B5EF4-FFF2-40B4-BE49-F238E27FC236}">
                <a16:creationId xmlns:a16="http://schemas.microsoft.com/office/drawing/2014/main" id="{5ADC1591-6EB3-6780-6324-44BC2EA767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7351" y="2401764"/>
            <a:ext cx="8912472" cy="89124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85F4FD0-8E6A-8DD7-25D0-123F2C160DCC}"/>
              </a:ext>
            </a:extLst>
          </p:cNvPr>
          <p:cNvSpPr txBox="1"/>
          <p:nvPr/>
        </p:nvSpPr>
        <p:spPr>
          <a:xfrm>
            <a:off x="6971645" y="11506200"/>
            <a:ext cx="104438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4800">
                <a:solidFill>
                  <a:schemeClr val="bg1"/>
                </a:solidFill>
              </a:rPr>
              <a:t>Visual Studio 2026 available now!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C0ABDE46-0E70-CAB2-8CF1-29A4C38FF4AA}"/>
              </a:ext>
            </a:extLst>
          </p:cNvPr>
          <p:cNvSpPr txBox="1">
            <a:spLocks/>
          </p:cNvSpPr>
          <p:nvPr/>
        </p:nvSpPr>
        <p:spPr>
          <a:xfrm>
            <a:off x="8410802" y="2032432"/>
            <a:ext cx="7565571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800" b="1" kern="1200" spc="0" baseline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>
                <a:solidFill>
                  <a:schemeClr val="accent6"/>
                </a:solidFill>
                <a:latin typeface="+mn-lt"/>
              </a:rPr>
              <a:t>visualstudio.com/download</a:t>
            </a:r>
          </a:p>
        </p:txBody>
      </p:sp>
    </p:spTree>
    <p:extLst>
      <p:ext uri="{BB962C8B-B14F-4D97-AF65-F5344CB8AC3E}">
        <p14:creationId xmlns:p14="http://schemas.microsoft.com/office/powerpoint/2010/main" val="2137023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C24059-7A92-91C9-880D-C6F9D4E2F1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FF859E7-B410-77AF-9AE0-2D48E368EDC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sz="2800"/>
              <a:t>.NET Conf 2025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83CB03-FECB-65CA-32F6-0B491059CC1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83508" y="1659834"/>
            <a:ext cx="11238589" cy="945803"/>
          </a:xfrm>
        </p:spPr>
        <p:txBody>
          <a:bodyPr>
            <a:normAutofit/>
          </a:bodyPr>
          <a:lstStyle/>
          <a:p>
            <a:r>
              <a:rPr lang="en-US"/>
              <a:t>Discover what’s in store this week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A46435-0948-E9CC-5C30-62FF36C96BF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08863" y="3423964"/>
            <a:ext cx="3455024" cy="634999"/>
          </a:xfrm>
        </p:spPr>
        <p:txBody>
          <a:bodyPr>
            <a:normAutofit/>
          </a:bodyPr>
          <a:lstStyle/>
          <a:p>
            <a:r>
              <a:rPr lang="en-US" sz="2400"/>
              <a:t>       .NET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9A2953-ACF4-0082-9D4B-59BA63B32C2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08862" y="4077106"/>
            <a:ext cx="3690497" cy="4631996"/>
          </a:xfrm>
        </p:spPr>
        <p:txBody>
          <a:bodyPr>
            <a:normAutofit/>
          </a:bodyPr>
          <a:lstStyle/>
          <a:p>
            <a:pPr>
              <a:lnSpc>
                <a:spcPts val="2800"/>
              </a:lnSpc>
            </a:pPr>
            <a:r>
              <a:rPr lang="en-US" b="1">
                <a:latin typeface="Aptos" panose="020B0004020202020204" pitchFamily="34" charset="0"/>
              </a:rPr>
              <a:t>Learn all about the new release and the best version of .NET yet, .NET 10!</a:t>
            </a:r>
            <a:r>
              <a:rPr lang="en-US">
                <a:latin typeface="Aptos" panose="020B0004020202020204" pitchFamily="34" charset="0"/>
              </a:rPr>
              <a:t>  </a:t>
            </a:r>
          </a:p>
          <a:p>
            <a:pPr>
              <a:lnSpc>
                <a:spcPts val="2800"/>
              </a:lnSpc>
            </a:pPr>
            <a:r>
              <a:rPr lang="en-US">
                <a:latin typeface="Aptos" panose="020B0004020202020204" pitchFamily="34" charset="0"/>
              </a:rPr>
              <a:t>Learn what’s new in ASP.NET Core, C# 14, Blazor, .NET MAUI, Windows Development and Aspire. Dive deep into performance improvements and learn how to build intelligent, agentic  apps all with .NET.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DF3F1C6-F71E-2B7C-9ADA-940B9DA0B27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996971" y="6418374"/>
            <a:ext cx="3518818" cy="635000"/>
          </a:xfrm>
        </p:spPr>
        <p:txBody>
          <a:bodyPr>
            <a:normAutofit/>
          </a:bodyPr>
          <a:lstStyle/>
          <a:p>
            <a:r>
              <a:rPr lang="en-US" sz="2400"/>
              <a:t>🎉 Code Party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D15530A-E56F-2EE5-9579-377FC377019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>
            <a:noAutofit/>
          </a:bodyPr>
          <a:lstStyle/>
          <a:p>
            <a:r>
              <a:rPr lang="en-US">
                <a:latin typeface="Aptos" panose="020B0004020202020204" pitchFamily="34" charset="0"/>
              </a:rPr>
              <a:t>Come join our Code Party later today to play games and </a:t>
            </a:r>
            <a:r>
              <a:rPr lang="en-US" b="1">
                <a:latin typeface="Aptos" panose="020B0004020202020204" pitchFamily="34" charset="0"/>
              </a:rPr>
              <a:t>win awesome prizes!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6AB37D3-709A-858D-636E-9985CEFE9D0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0418246" y="3423965"/>
            <a:ext cx="3518818" cy="653140"/>
          </a:xfrm>
        </p:spPr>
        <p:txBody>
          <a:bodyPr>
            <a:normAutofit/>
          </a:bodyPr>
          <a:lstStyle/>
          <a:p>
            <a:r>
              <a:rPr lang="en-US" sz="2400"/>
              <a:t>      Visual Studio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1E45385-DAAF-7619-CC10-0013AC8012F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0418246" y="4077106"/>
            <a:ext cx="3690496" cy="5211860"/>
          </a:xfrm>
        </p:spPr>
        <p:txBody>
          <a:bodyPr>
            <a:normAutofit/>
          </a:bodyPr>
          <a:lstStyle/>
          <a:p>
            <a:r>
              <a:rPr lang="en-US" b="1"/>
              <a:t>Visual Studio 2026 is faster, smarter, and packed with AI-powered tools to boost your productivity. </a:t>
            </a:r>
          </a:p>
          <a:p>
            <a:r>
              <a:rPr lang="en-US"/>
              <a:t>From Copilot-assisted debugging to intelligent test generation, see how you are getting supercharged workflows. Dive into real-world profiling, diagnostics, CI automation and more.</a:t>
            </a:r>
            <a:endParaRPr lang="en-US">
              <a:latin typeface="Aptos" panose="020B0004020202020204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92EA49BB-3DB2-92C4-1BAF-0690C84B086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9381376" y="3423964"/>
            <a:ext cx="3518818" cy="653141"/>
          </a:xfrm>
        </p:spPr>
        <p:txBody>
          <a:bodyPr>
            <a:normAutofit/>
          </a:bodyPr>
          <a:lstStyle/>
          <a:p>
            <a:r>
              <a:rPr lang="en-US" sz="2400"/>
              <a:t>      Azure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A82DB2AE-A8F0-CF77-6EA7-60856663AA7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9381375" y="4077107"/>
            <a:ext cx="3690497" cy="4631996"/>
          </a:xfrm>
        </p:spPr>
        <p:txBody>
          <a:bodyPr>
            <a:normAutofit/>
          </a:bodyPr>
          <a:lstStyle/>
          <a:p>
            <a:r>
              <a:rPr lang="en-US" b="1">
                <a:latin typeface="Aptos" panose="020B0004020202020204" pitchFamily="34" charset="0"/>
              </a:rPr>
              <a:t>Discover how Azure is revolutionizing cloud-native development </a:t>
            </a:r>
            <a:br>
              <a:rPr lang="en-US" b="1">
                <a:latin typeface="Aptos" panose="020B0004020202020204" pitchFamily="34" charset="0"/>
              </a:rPr>
            </a:br>
            <a:r>
              <a:rPr lang="en-US" b="1">
                <a:latin typeface="Aptos" panose="020B0004020202020204" pitchFamily="34" charset="0"/>
              </a:rPr>
              <a:t>with .NET. </a:t>
            </a:r>
          </a:p>
          <a:p>
            <a:r>
              <a:rPr lang="en-US">
                <a:latin typeface="Aptos" panose="020B0004020202020204" pitchFamily="34" charset="0"/>
              </a:rPr>
              <a:t>E</a:t>
            </a:r>
            <a:r>
              <a:rPr lang="en-US"/>
              <a:t>xplore the latest innovations in Azure services designed specifically for .NET developers. Learn how to build, deploy, scale intelligent, cloud-native applications that leverage the full power of Azure.</a:t>
            </a:r>
            <a:endParaRPr lang="en-US">
              <a:latin typeface="Aptos" panose="020B0004020202020204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BCB282F1-8C74-D008-E7C1-7099894DF4B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4909859" y="6418374"/>
            <a:ext cx="3518818" cy="653142"/>
          </a:xfrm>
        </p:spPr>
        <p:txBody>
          <a:bodyPr>
            <a:normAutofit/>
          </a:bodyPr>
          <a:lstStyle/>
          <a:p>
            <a:r>
              <a:rPr lang="en-US" sz="2400"/>
              <a:t>🌍 Local Events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FA0761D7-3EE7-C60D-23E9-A852EDEA71D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>
            <a:normAutofit/>
          </a:bodyPr>
          <a:lstStyle/>
          <a:p>
            <a:r>
              <a:rPr lang="en-US" b="1"/>
              <a:t>Connect with your local community </a:t>
            </a:r>
            <a:r>
              <a:rPr lang="en-US"/>
              <a:t>at a .NET Conf event in your area.</a:t>
            </a:r>
            <a:r>
              <a:rPr lang="en-US" b="1"/>
              <a:t> </a:t>
            </a:r>
            <a:endParaRPr lang="en-US">
              <a:latin typeface="Aptos" panose="020B0004020202020204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827110D3-8DF9-00F5-B7F2-2324C41E15DB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508862" y="9503218"/>
            <a:ext cx="4958845" cy="635000"/>
          </a:xfrm>
        </p:spPr>
        <p:txBody>
          <a:bodyPr>
            <a:normAutofit/>
          </a:bodyPr>
          <a:lstStyle/>
          <a:p>
            <a:r>
              <a:rPr lang="en-US" sz="2400"/>
              <a:t>📢 Community Day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FB0CA05F-F183-F7A1-2A8B-F00ACAD59899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1508863" y="10156360"/>
            <a:ext cx="10159662" cy="2107542"/>
          </a:xfrm>
        </p:spPr>
        <p:txBody>
          <a:bodyPr>
            <a:normAutofit/>
          </a:bodyPr>
          <a:lstStyle/>
          <a:p>
            <a:r>
              <a:rPr lang="en-US">
                <a:latin typeface="Aptos" panose="020B0004020202020204" pitchFamily="34" charset="0"/>
              </a:rPr>
              <a:t>November 13 is our community day with speakers from around the world. Watch </a:t>
            </a:r>
            <a:r>
              <a:rPr lang="en-US" b="1">
                <a:latin typeface="Aptos" panose="020B0004020202020204" pitchFamily="34" charset="0"/>
              </a:rPr>
              <a:t>over 40 jam-packed sessions from real-world experts </a:t>
            </a:r>
            <a:r>
              <a:rPr lang="en-US">
                <a:latin typeface="Aptos" panose="020B0004020202020204" pitchFamily="34" charset="0"/>
              </a:rPr>
              <a:t>on a variety of .NET topics. </a:t>
            </a:r>
            <a:r>
              <a:rPr lang="en-US"/>
              <a:t>From AI-enhanced developer tools and MCP server creation to Blazor migrations, MAUI tips &amp; tricks, retro C# coding on a Commodore 64, plus a whole lot more. </a:t>
            </a:r>
            <a:endParaRPr lang="en-US">
              <a:latin typeface="Aptos" panose="020B0004020202020204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4463BF30-7272-F820-08C6-92EFDFF01DF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12712776" y="9503217"/>
            <a:ext cx="4482404" cy="634999"/>
          </a:xfrm>
        </p:spPr>
        <p:txBody>
          <a:bodyPr>
            <a:normAutofit/>
          </a:bodyPr>
          <a:lstStyle/>
          <a:p>
            <a:r>
              <a:rPr lang="en-US" sz="2400"/>
              <a:t>✏️ Student Zone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FADBABF1-6271-34AF-C109-2FDEFD0B25C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12712776" y="10156359"/>
            <a:ext cx="10159662" cy="2107543"/>
          </a:xfrm>
        </p:spPr>
        <p:txBody>
          <a:bodyPr>
            <a:normAutofit/>
          </a:bodyPr>
          <a:lstStyle/>
          <a:p>
            <a:r>
              <a:rPr lang="en-US"/>
              <a:t>November 14 is the .NET Conf </a:t>
            </a:r>
            <a:r>
              <a:rPr lang="en-US" b="1"/>
              <a:t>Student Zone, a beginner-friendly virtual event </a:t>
            </a:r>
            <a:r>
              <a:rPr lang="en-US"/>
              <a:t>where experts teach you how to build amazing projects - all using C# and .NET! Join us to learn more about AI, web development, mobile development, and game development!</a:t>
            </a:r>
          </a:p>
        </p:txBody>
      </p:sp>
      <p:pic>
        <p:nvPicPr>
          <p:cNvPr id="31" name="Picture 2">
            <a:extLst>
              <a:ext uri="{FF2B5EF4-FFF2-40B4-BE49-F238E27FC236}">
                <a16:creationId xmlns:a16="http://schemas.microsoft.com/office/drawing/2014/main" id="{195DDA7E-86DE-E3B2-B9AF-320D8DDA4F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408199" y="3388859"/>
            <a:ext cx="458831" cy="458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6D09817C-9752-FCFC-B7B0-5E27844025CC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20216" y="2966224"/>
            <a:ext cx="4181706" cy="2899317"/>
          </a:xfrm>
          <a:prstGeom prst="roundRect">
            <a:avLst>
              <a:gd name="adj" fmla="val 6446"/>
            </a:avLst>
          </a:prstGeom>
        </p:spPr>
      </p:pic>
      <p:pic>
        <p:nvPicPr>
          <p:cNvPr id="33" name="Picture 32" descr="A cartoon character in a purple object under water&#10;&#10;AI-generated content may be incorrect.">
            <a:extLst>
              <a:ext uri="{FF2B5EF4-FFF2-40B4-BE49-F238E27FC236}">
                <a16:creationId xmlns:a16="http://schemas.microsoft.com/office/drawing/2014/main" id="{63C1833C-4F1C-4480-1855-31C92218AD9D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4543340" y="2966224"/>
            <a:ext cx="4223619" cy="2817911"/>
          </a:xfrm>
          <a:prstGeom prst="roundRect">
            <a:avLst>
              <a:gd name="adj" fmla="val 6012"/>
            </a:avLst>
          </a:prstGeom>
        </p:spPr>
      </p:pic>
      <p:pic>
        <p:nvPicPr>
          <p:cNvPr id="35" name="Picture 34" descr="A purple round object with a white face and a black background&#10;&#10;AI-generated content may be incorrect.">
            <a:extLst>
              <a:ext uri="{FF2B5EF4-FFF2-40B4-BE49-F238E27FC236}">
                <a16:creationId xmlns:a16="http://schemas.microsoft.com/office/drawing/2014/main" id="{5E466C2E-D4D5-950A-6C3A-D6A99B7D2854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01193" y="3242785"/>
            <a:ext cx="750978" cy="750978"/>
          </a:xfrm>
          <a:prstGeom prst="rect">
            <a:avLst/>
          </a:prstGeom>
        </p:spPr>
      </p:pic>
      <p:pic>
        <p:nvPicPr>
          <p:cNvPr id="36" name="Picture 35" descr="A blue logo with a black background&#10;&#10;AI-generated content may be incorrect.">
            <a:extLst>
              <a:ext uri="{FF2B5EF4-FFF2-40B4-BE49-F238E27FC236}">
                <a16:creationId xmlns:a16="http://schemas.microsoft.com/office/drawing/2014/main" id="{37E25CBF-FE2D-0CA7-0514-0D633B739832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408807" y="3397999"/>
            <a:ext cx="440549" cy="440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5935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4A613973-0994-49DF-559A-05DB66AFF6D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40564" y="1066800"/>
            <a:ext cx="12318761" cy="939800"/>
          </a:xfrm>
        </p:spPr>
        <p:txBody>
          <a:bodyPr>
            <a:noAutofit/>
          </a:bodyPr>
          <a:lstStyle/>
          <a:p>
            <a:r>
              <a:rPr lang="en-US" kern="1200">
                <a:latin typeface="+mj-lt"/>
                <a:ea typeface="+mj-ea"/>
                <a:cs typeface="+mj-cs"/>
              </a:rPr>
              <a:t>Fixed feedback tickets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7E5517DE-72A6-6887-F469-CD55D54197F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/>
          </a:bodyPr>
          <a:lstStyle/>
          <a:p>
            <a:r>
              <a:rPr lang="en-US"/>
              <a:t>Last 12 months</a:t>
            </a: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F5690F03-4F07-4722-87BD-E414519E32FF}"/>
              </a:ext>
            </a:extLst>
          </p:cNvPr>
          <p:cNvGraphicFramePr>
            <a:graphicFrameLocks/>
          </p:cNvGraphicFramePr>
          <p:nvPr/>
        </p:nvGraphicFramePr>
        <p:xfrm>
          <a:off x="3184805" y="4003450"/>
          <a:ext cx="18017563" cy="73418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68741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31A990-575B-346B-32DD-90030E9DED9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20787" y="2451100"/>
            <a:ext cx="6856413" cy="2019300"/>
          </a:xfrm>
        </p:spPr>
        <p:txBody>
          <a:bodyPr>
            <a:normAutofit/>
          </a:bodyPr>
          <a:lstStyle/>
          <a:p>
            <a:r>
              <a:rPr lang="en-US" b="1" kern="1200" spc="-120">
                <a:solidFill>
                  <a:schemeClr val="bg1"/>
                </a:solidFill>
                <a:latin typeface="+mj-lt"/>
                <a:ea typeface="+mj-ea"/>
                <a:cs typeface="+mj-cs"/>
              </a:rPr>
              <a:t>Easy setup</a:t>
            </a:r>
          </a:p>
        </p:txBody>
      </p:sp>
      <p:sp>
        <p:nvSpPr>
          <p:cNvPr id="8" name="Text Placeholder 13">
            <a:extLst>
              <a:ext uri="{FF2B5EF4-FFF2-40B4-BE49-F238E27FC236}">
                <a16:creationId xmlns:a16="http://schemas.microsoft.com/office/drawing/2014/main" id="{EE8AC4A4-7D84-5FF6-B949-A13C1457D2CE}"/>
              </a:ext>
            </a:extLst>
          </p:cNvPr>
          <p:cNvSpPr txBox="1">
            <a:spLocks/>
          </p:cNvSpPr>
          <p:nvPr/>
        </p:nvSpPr>
        <p:spPr>
          <a:xfrm>
            <a:off x="1220787" y="4470400"/>
            <a:ext cx="6367535" cy="189630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>
                <a:solidFill>
                  <a:schemeClr val="bg2"/>
                </a:solidFill>
              </a:rPr>
              <a:t>Automatically ports your settings, toolsets, and extensions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AF48750E-767F-31DF-274F-0859AED5AC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92314" y="2733675"/>
            <a:ext cx="13201650" cy="8248650"/>
          </a:xfrm>
          <a:prstGeom prst="roundRect">
            <a:avLst>
              <a:gd name="adj" fmla="val 2080"/>
            </a:avLst>
          </a:prstGeom>
          <a:ln w="38100">
            <a:gradFill>
              <a:gsLst>
                <a:gs pos="0">
                  <a:schemeClr val="accent3"/>
                </a:gs>
                <a:gs pos="32000">
                  <a:schemeClr val="accent6"/>
                </a:gs>
                <a:gs pos="65000">
                  <a:schemeClr val="accent5">
                    <a:lumMod val="75000"/>
                  </a:schemeClr>
                </a:gs>
                <a:gs pos="100000">
                  <a:schemeClr val="accent1">
                    <a:lumMod val="100000"/>
                  </a:schemeClr>
                </a:gs>
              </a:gsLst>
              <a:lin ang="5400000" scaled="1"/>
            </a:gradFill>
          </a:ln>
          <a:effectLst>
            <a:glow rad="254000">
              <a:schemeClr val="accent4">
                <a:satMod val="175000"/>
                <a:alpha val="1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88820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75D433-EC4F-1BE3-8DEB-BE7770DF01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AADD64-B25D-29EF-530F-16E694EA002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20787" y="2451100"/>
            <a:ext cx="6856413" cy="2019300"/>
          </a:xfrm>
        </p:spPr>
        <p:txBody>
          <a:bodyPr>
            <a:noAutofit/>
          </a:bodyPr>
          <a:lstStyle/>
          <a:p>
            <a:r>
              <a:rPr lang="en-US" b="1" kern="1200" spc="-12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All your extensions</a:t>
            </a:r>
          </a:p>
        </p:txBody>
      </p:sp>
      <p:sp>
        <p:nvSpPr>
          <p:cNvPr id="8" name="Text Placeholder 13">
            <a:extLst>
              <a:ext uri="{FF2B5EF4-FFF2-40B4-BE49-F238E27FC236}">
                <a16:creationId xmlns:a16="http://schemas.microsoft.com/office/drawing/2014/main" id="{C9487BB9-2B0C-46D8-5DDB-591DEDAA4BD2}"/>
              </a:ext>
            </a:extLst>
          </p:cNvPr>
          <p:cNvSpPr txBox="1">
            <a:spLocks/>
          </p:cNvSpPr>
          <p:nvPr/>
        </p:nvSpPr>
        <p:spPr>
          <a:xfrm>
            <a:off x="1220787" y="4470400"/>
            <a:ext cx="6367535" cy="189630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>
                <a:solidFill>
                  <a:schemeClr val="bg2"/>
                </a:solidFill>
              </a:rPr>
              <a:t>Compatibility with </a:t>
            </a:r>
            <a:br>
              <a:rPr lang="en-US">
                <a:solidFill>
                  <a:schemeClr val="bg2"/>
                </a:solidFill>
              </a:rPr>
            </a:br>
            <a:r>
              <a:rPr lang="en-US">
                <a:solidFill>
                  <a:schemeClr val="bg2"/>
                </a:solidFill>
              </a:rPr>
              <a:t>Visual Studio 2022 extensions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8C6642-E7CF-70A9-AE78-0BE2318F4A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471826" y="2712136"/>
            <a:ext cx="19122077" cy="11356504"/>
          </a:xfrm>
          <a:prstGeom prst="roundRect">
            <a:avLst>
              <a:gd name="adj" fmla="val 0"/>
            </a:avLst>
          </a:prstGeom>
          <a:effectLst/>
        </p:spPr>
      </p:pic>
    </p:spTree>
    <p:extLst>
      <p:ext uri="{BB962C8B-B14F-4D97-AF65-F5344CB8AC3E}">
        <p14:creationId xmlns:p14="http://schemas.microsoft.com/office/powerpoint/2010/main" val="6647587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C697B1ED-C37C-8CF2-C60A-8653ABDFABA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20787" y="2451100"/>
            <a:ext cx="6856413" cy="2019300"/>
          </a:xfrm>
        </p:spPr>
        <p:txBody>
          <a:bodyPr>
            <a:normAutofit/>
          </a:bodyPr>
          <a:lstStyle/>
          <a:p>
            <a:r>
              <a:rPr lang="en-US" b="1" kern="1200" spc="-120">
                <a:solidFill>
                  <a:schemeClr val="bg1"/>
                </a:solidFill>
                <a:latin typeface="+mj-lt"/>
                <a:ea typeface="+mj-ea"/>
                <a:cs typeface="+mj-cs"/>
              </a:rPr>
              <a:t>Fluent UI</a:t>
            </a:r>
          </a:p>
        </p:txBody>
      </p:sp>
      <p:sp>
        <p:nvSpPr>
          <p:cNvPr id="4" name="Text Placeholder 13">
            <a:extLst>
              <a:ext uri="{FF2B5EF4-FFF2-40B4-BE49-F238E27FC236}">
                <a16:creationId xmlns:a16="http://schemas.microsoft.com/office/drawing/2014/main" id="{8D4B9273-D7CE-1233-E503-634191358856}"/>
              </a:ext>
            </a:extLst>
          </p:cNvPr>
          <p:cNvSpPr txBox="1">
            <a:spLocks/>
          </p:cNvSpPr>
          <p:nvPr/>
        </p:nvSpPr>
        <p:spPr>
          <a:xfrm>
            <a:off x="1220787" y="4470400"/>
            <a:ext cx="6367535" cy="189630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>
                <a:solidFill>
                  <a:schemeClr val="bg2"/>
                </a:solidFill>
              </a:rPr>
              <a:t>Beautiful and modern</a:t>
            </a:r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F44BDE5-AD95-BB98-3E44-C7E0C075929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80173" y="2135374"/>
            <a:ext cx="14923986" cy="10109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5140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47691A-1893-7FA7-A40A-A9845696FF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891D7511-E5D1-C9EB-A170-AA211648D934}"/>
              </a:ext>
            </a:extLst>
          </p:cNvPr>
          <p:cNvSpPr txBox="1">
            <a:spLocks/>
          </p:cNvSpPr>
          <p:nvPr/>
        </p:nvSpPr>
        <p:spPr>
          <a:xfrm>
            <a:off x="1140564" y="1066800"/>
            <a:ext cx="9470085" cy="93980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6000" b="1" spc="-12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Solution load time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C34174F9-784D-D72E-EBE2-EC236863B2C9}"/>
              </a:ext>
            </a:extLst>
          </p:cNvPr>
          <p:cNvSpPr txBox="1">
            <a:spLocks/>
          </p:cNvSpPr>
          <p:nvPr/>
        </p:nvSpPr>
        <p:spPr>
          <a:xfrm>
            <a:off x="1140564" y="1930400"/>
            <a:ext cx="8765435" cy="93980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000">
                <a:solidFill>
                  <a:srgbClr val="7E7E7E"/>
                </a:solidFill>
              </a:rPr>
              <a:t>223 projects</a:t>
            </a:r>
          </a:p>
          <a:p>
            <a:pPr marL="0" indent="0">
              <a:buNone/>
            </a:pPr>
            <a:endParaRPr lang="en-US" sz="4000">
              <a:solidFill>
                <a:srgbClr val="7E7E7E"/>
              </a:solidFill>
            </a:endParaRPr>
          </a:p>
        </p:txBody>
      </p:sp>
      <p:graphicFrame>
        <p:nvGraphicFramePr>
          <p:cNvPr id="3" name="Chart Placeholder 4">
            <a:extLst>
              <a:ext uri="{FF2B5EF4-FFF2-40B4-BE49-F238E27FC236}">
                <a16:creationId xmlns:a16="http://schemas.microsoft.com/office/drawing/2014/main" id="{5BF023E9-44F5-D09D-2F8F-9A37BA5F515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20295421"/>
              </p:ext>
            </p:extLst>
          </p:nvPr>
        </p:nvGraphicFramePr>
        <p:xfrm>
          <a:off x="6232634" y="3746444"/>
          <a:ext cx="10990153" cy="74006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E36052D-4AEA-E6F9-0B8A-C6479479D87B}"/>
              </a:ext>
            </a:extLst>
          </p:cNvPr>
          <p:cNvCxnSpPr>
            <a:cxnSpLocks/>
          </p:cNvCxnSpPr>
          <p:nvPr/>
        </p:nvCxnSpPr>
        <p:spPr>
          <a:xfrm>
            <a:off x="6846335" y="10996874"/>
            <a:ext cx="9883036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8D8F50F1-E2D1-5D05-6AAA-2359CC5D9C68}"/>
              </a:ext>
            </a:extLst>
          </p:cNvPr>
          <p:cNvSpPr txBox="1"/>
          <p:nvPr/>
        </p:nvSpPr>
        <p:spPr>
          <a:xfrm>
            <a:off x="7741234" y="11323934"/>
            <a:ext cx="26989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chemeClr val="bg1"/>
                </a:solidFill>
              </a:rPr>
              <a:t>VS 2022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2FD95E-9EA1-D11A-F9A6-0396236518DD}"/>
              </a:ext>
            </a:extLst>
          </p:cNvPr>
          <p:cNvSpPr txBox="1"/>
          <p:nvPr/>
        </p:nvSpPr>
        <p:spPr>
          <a:xfrm>
            <a:off x="13074629" y="11323933"/>
            <a:ext cx="26989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chemeClr val="bg1"/>
                </a:solidFill>
              </a:rPr>
              <a:t>VS 2026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0468C80-65D7-F239-9C74-8A1005CC38FF}"/>
              </a:ext>
            </a:extLst>
          </p:cNvPr>
          <p:cNvCxnSpPr>
            <a:cxnSpLocks/>
          </p:cNvCxnSpPr>
          <p:nvPr/>
        </p:nvCxnSpPr>
        <p:spPr>
          <a:xfrm>
            <a:off x="13366329" y="4950373"/>
            <a:ext cx="0" cy="2217682"/>
          </a:xfrm>
          <a:prstGeom prst="straightConnector1">
            <a:avLst/>
          </a:prstGeom>
          <a:ln w="57150">
            <a:solidFill>
              <a:schemeClr val="accent6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8D1B0AF-14A3-62B4-60EC-257CDFB70A8D}"/>
              </a:ext>
            </a:extLst>
          </p:cNvPr>
          <p:cNvSpPr txBox="1"/>
          <p:nvPr/>
        </p:nvSpPr>
        <p:spPr>
          <a:xfrm>
            <a:off x="13163078" y="2896139"/>
            <a:ext cx="2354405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>
                <a:solidFill>
                  <a:schemeClr val="bg1"/>
                </a:solidFill>
              </a:rPr>
              <a:t>44% </a:t>
            </a:r>
            <a:br>
              <a:rPr lang="en-US" sz="7200">
                <a:solidFill>
                  <a:schemeClr val="bg1"/>
                </a:solidFill>
              </a:rPr>
            </a:br>
            <a:r>
              <a:rPr lang="en-US" sz="4400">
                <a:solidFill>
                  <a:schemeClr val="bg1"/>
                </a:solidFill>
              </a:rPr>
              <a:t>faster</a:t>
            </a:r>
            <a:endParaRPr lang="en-US" sz="720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AC78AE3-A2EC-3DD0-D790-195C3D0EBB90}"/>
              </a:ext>
            </a:extLst>
          </p:cNvPr>
          <p:cNvSpPr txBox="1"/>
          <p:nvPr/>
        </p:nvSpPr>
        <p:spPr>
          <a:xfrm>
            <a:off x="6846335" y="12150090"/>
            <a:ext cx="988303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200">
                <a:solidFill>
                  <a:schemeClr val="tx1">
                    <a:lumMod val="50000"/>
                    <a:lumOff val="50000"/>
                  </a:schemeClr>
                </a:solidFill>
                <a:latin typeface="Aptos" panose="020B0004020202020204" pitchFamily="34" charset="0"/>
              </a:rPr>
              <a:t>Test run on Orchard Core source: github.com/OrchardCMS/OrchardCore</a:t>
            </a:r>
          </a:p>
        </p:txBody>
      </p:sp>
    </p:spTree>
    <p:extLst>
      <p:ext uri="{BB962C8B-B14F-4D97-AF65-F5344CB8AC3E}">
        <p14:creationId xmlns:p14="http://schemas.microsoft.com/office/powerpoint/2010/main" val="650004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tartup - VS2026 and VS Code v2">
            <a:hlinkClick r:id="" action="ppaction://media"/>
            <a:extLst>
              <a:ext uri="{FF2B5EF4-FFF2-40B4-BE49-F238E27FC236}">
                <a16:creationId xmlns:a16="http://schemas.microsoft.com/office/drawing/2014/main" id="{82799C3B-25A3-E7F1-2A42-44A12290F1B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2087" y="1545336"/>
            <a:ext cx="24003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76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4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1_Office Theme">
  <a:themeElements>
    <a:clrScheme name="Custom 1">
      <a:dk1>
        <a:srgbClr val="000000"/>
      </a:dk1>
      <a:lt1>
        <a:srgbClr val="FEFFFE"/>
      </a:lt1>
      <a:dk2>
        <a:srgbClr val="1F1E32"/>
      </a:dk2>
      <a:lt2>
        <a:srgbClr val="A5A6A6"/>
      </a:lt2>
      <a:accent1>
        <a:srgbClr val="5728DC"/>
      </a:accent1>
      <a:accent2>
        <a:srgbClr val="0B6BFF"/>
      </a:accent2>
      <a:accent3>
        <a:srgbClr val="D600AA"/>
      </a:accent3>
      <a:accent4>
        <a:srgbClr val="EEEAFA"/>
      </a:accent4>
      <a:accent5>
        <a:srgbClr val="B9AAEE"/>
      </a:accent5>
      <a:accent6>
        <a:srgbClr val="9DC3FF"/>
      </a:accent6>
      <a:hlink>
        <a:srgbClr val="800066"/>
      </a:hlink>
      <a:folHlink>
        <a:srgbClr val="EF99DD"/>
      </a:folHlink>
    </a:clrScheme>
    <a:fontScheme name="dotnet">
      <a:majorFont>
        <a:latin typeface="Poppins"/>
        <a:ea typeface=""/>
        <a:cs typeface=""/>
      </a:majorFont>
      <a:minorFont>
        <a:latin typeface="Poppi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sz="2800" dirty="0" smtClean="0">
            <a:solidFill>
              <a:schemeClr val="bg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87ba5c36-b7cf-4793-bbc2-bd5b3a9f95ca}" enabled="1" method="Privilege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728</Words>
  <Application>Microsoft Office PowerPoint</Application>
  <PresentationFormat>Custom</PresentationFormat>
  <Paragraphs>133</Paragraphs>
  <Slides>31</Slides>
  <Notes>28</Notes>
  <HiddenSlides>0</HiddenSlides>
  <MMClips>1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6" baseType="lpstr">
      <vt:lpstr>Aptos</vt:lpstr>
      <vt:lpstr>Arial</vt:lpstr>
      <vt:lpstr>Calibri</vt:lpstr>
      <vt:lpstr>Open Sans SemiBold</vt:lpstr>
      <vt:lpstr>Poppins</vt:lpstr>
      <vt:lpstr>Segoe Sans Display Semibold</vt:lpstr>
      <vt:lpstr>Segoe UI</vt:lpstr>
      <vt:lpstr>Segoe UI Semibold</vt:lpstr>
      <vt:lpstr>Segoe UI Variable Display</vt:lpstr>
      <vt:lpstr>Segoe UI Variable Display Semib</vt:lpstr>
      <vt:lpstr>Segoe UI Variable Display Semibold</vt:lpstr>
      <vt:lpstr>Segoe UI Variable Display Semil</vt:lpstr>
      <vt:lpstr>Segoe UI Variable Text Semibold</vt:lpstr>
      <vt:lpstr>Wingdings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2025-11-20T23:21:13Z</dcterms:created>
  <dcterms:modified xsi:type="dcterms:W3CDTF">2025-11-28T06:58:43Z</dcterms:modified>
</cp:coreProperties>
</file>